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412" r:id="rId3"/>
    <p:sldId id="413" r:id="rId4"/>
    <p:sldId id="414" r:id="rId5"/>
    <p:sldId id="415" r:id="rId6"/>
    <p:sldId id="416" r:id="rId7"/>
    <p:sldId id="417" r:id="rId8"/>
    <p:sldId id="418" r:id="rId9"/>
    <p:sldId id="408" r:id="rId10"/>
    <p:sldId id="419" r:id="rId11"/>
    <p:sldId id="40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636"/>
    <a:srgbClr val="649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D472D-7552-074B-B8E5-1424C00E083A}" type="doc">
      <dgm:prSet loTypeId="urn:microsoft.com/office/officeart/2008/layout/VerticalCurvedList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F85852-350F-BF43-9F49-8670120C3033}">
      <dgm:prSet phldrT="[Text]" custT="1"/>
      <dgm:spPr/>
      <dgm:t>
        <a:bodyPr/>
        <a:lstStyle/>
        <a:p>
          <a:pPr algn="l">
            <a:buNone/>
          </a:pPr>
          <a:r>
            <a:rPr lang="fr-FR" sz="2200" b="1" dirty="0">
              <a:latin typeface="+mn-lt"/>
            </a:rPr>
            <a:t>Mettre en place un cadre de concertation et de coordination du PNDSE entre le Gouvernement mauritanien et les Partenaires Techniques et Financiers</a:t>
          </a:r>
          <a:endParaRPr lang="fr-FR" sz="2200" b="1" noProof="0" dirty="0">
            <a:latin typeface="+mn-lt"/>
          </a:endParaRPr>
        </a:p>
      </dgm:t>
    </dgm:pt>
    <dgm:pt modelId="{931CAC69-A504-3249-8252-82527AC99B5B}" type="parTrans" cxnId="{E6EF464C-F302-4D40-9019-A10DC6E326C8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+mn-lt"/>
          </a:endParaRPr>
        </a:p>
      </dgm:t>
    </dgm:pt>
    <dgm:pt modelId="{2647585E-26A5-BC46-8AE5-6BFB78A86783}" type="sibTrans" cxnId="{E6EF464C-F302-4D40-9019-A10DC6E326C8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+mn-lt"/>
          </a:endParaRPr>
        </a:p>
      </dgm:t>
    </dgm:pt>
    <dgm:pt modelId="{83BCFEBA-D558-4B49-BD43-1E36D7C86503}">
      <dgm:prSet/>
      <dgm:spPr/>
      <dgm:t>
        <a:bodyPr/>
        <a:lstStyle/>
        <a:p>
          <a:r>
            <a:rPr lang="fr-FR" b="1" noProof="0" dirty="0">
              <a:latin typeface="+mn-lt"/>
            </a:rPr>
            <a:t>MEF, MFPAM, MAIEO, MERSE, MESRS &amp; MASEF</a:t>
          </a:r>
        </a:p>
      </dgm:t>
    </dgm:pt>
    <dgm:pt modelId="{E38B9576-BC84-3B46-8AF9-77985021C70B}" type="parTrans" cxnId="{ED87A65E-3FBC-2E4A-95E2-41A71D3D6A96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+mn-lt"/>
          </a:endParaRPr>
        </a:p>
      </dgm:t>
    </dgm:pt>
    <dgm:pt modelId="{D5E39252-34F6-494D-BA37-E6DE7E482DF1}" type="sibTrans" cxnId="{ED87A65E-3FBC-2E4A-95E2-41A71D3D6A96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+mn-lt"/>
          </a:endParaRPr>
        </a:p>
      </dgm:t>
    </dgm:pt>
    <dgm:pt modelId="{024584AE-1A6D-7B47-A2FB-7C07FCC20E2F}">
      <dgm:prSet/>
      <dgm:spPr/>
      <dgm:t>
        <a:bodyPr/>
        <a:lstStyle/>
        <a:p>
          <a:r>
            <a:rPr lang="fr-FR" b="1" noProof="0" dirty="0">
              <a:latin typeface="+mn-lt"/>
            </a:rPr>
            <a:t>Processus Participatif de Préparation en 2024 (Gvt, </a:t>
          </a:r>
          <a:r>
            <a:rPr lang="fr-FR" b="1" noProof="0" dirty="0" err="1">
              <a:latin typeface="+mn-lt"/>
            </a:rPr>
            <a:t>PTFs</a:t>
          </a:r>
          <a:r>
            <a:rPr lang="fr-FR" b="1" noProof="0" dirty="0">
              <a:latin typeface="+mn-lt"/>
            </a:rPr>
            <a:t>, SOC -  GLPE). Signé le 11/02/2024</a:t>
          </a:r>
        </a:p>
      </dgm:t>
    </dgm:pt>
    <dgm:pt modelId="{EB98A59E-22A0-4C44-A1FA-0CDDCA16DD8C}" type="sibTrans" cxnId="{0A0EE98A-3188-8D43-B947-075AC78217D7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+mn-lt"/>
          </a:endParaRPr>
        </a:p>
      </dgm:t>
    </dgm:pt>
    <dgm:pt modelId="{CEFAD7C8-4B41-BE46-B68A-9E243A0D3718}" type="parTrans" cxnId="{0A0EE98A-3188-8D43-B947-075AC78217D7}">
      <dgm:prSet/>
      <dgm:spPr/>
      <dgm:t>
        <a:bodyPr/>
        <a:lstStyle/>
        <a:p>
          <a:endParaRPr lang="en-US">
            <a:solidFill>
              <a:sysClr val="windowText" lastClr="000000"/>
            </a:solidFill>
            <a:latin typeface="+mn-lt"/>
          </a:endParaRPr>
        </a:p>
      </dgm:t>
    </dgm:pt>
    <dgm:pt modelId="{662AEB74-FD98-4872-99E2-A4A77A3E2B0F}">
      <dgm:prSet/>
      <dgm:spPr/>
      <dgm:t>
        <a:bodyPr/>
        <a:lstStyle/>
        <a:p>
          <a:r>
            <a:rPr lang="fr-FR" b="1" dirty="0"/>
            <a:t>UNICEF (C.F. </a:t>
          </a:r>
          <a:r>
            <a:rPr lang="fr-FR" b="1" dirty="0" err="1"/>
            <a:t>PTFs</a:t>
          </a:r>
          <a:r>
            <a:rPr lang="fr-FR" b="1" dirty="0"/>
            <a:t>), AFD, BAD, </a:t>
          </a:r>
          <a:r>
            <a:rPr lang="fr-FR" b="1" dirty="0" err="1"/>
            <a:t>BIsD</a:t>
          </a:r>
          <a:r>
            <a:rPr lang="fr-FR" b="1" dirty="0"/>
            <a:t>, BIT, BM, GIZ, PAM, SCAC, UE, UNESCO, …</a:t>
          </a:r>
        </a:p>
      </dgm:t>
    </dgm:pt>
    <dgm:pt modelId="{7D46EF3C-9FB0-4571-AC57-3AA374436ED4}" type="parTrans" cxnId="{789CF18C-F87A-4F5E-B089-86943650A3A1}">
      <dgm:prSet/>
      <dgm:spPr/>
      <dgm:t>
        <a:bodyPr/>
        <a:lstStyle/>
        <a:p>
          <a:endParaRPr lang="fr-FR">
            <a:solidFill>
              <a:sysClr val="windowText" lastClr="000000"/>
            </a:solidFill>
            <a:latin typeface="+mn-lt"/>
          </a:endParaRPr>
        </a:p>
      </dgm:t>
    </dgm:pt>
    <dgm:pt modelId="{2BE0F629-FC88-4A30-876C-9B468B6352E0}" type="sibTrans" cxnId="{789CF18C-F87A-4F5E-B089-86943650A3A1}">
      <dgm:prSet/>
      <dgm:spPr/>
      <dgm:t>
        <a:bodyPr/>
        <a:lstStyle/>
        <a:p>
          <a:endParaRPr lang="fr-FR">
            <a:solidFill>
              <a:sysClr val="windowText" lastClr="000000"/>
            </a:solidFill>
            <a:latin typeface="+mn-lt"/>
          </a:endParaRPr>
        </a:p>
      </dgm:t>
    </dgm:pt>
    <dgm:pt modelId="{AE96027F-368B-F44A-A66B-2A93348366C3}" type="pres">
      <dgm:prSet presAssocID="{11ED472D-7552-074B-B8E5-1424C00E083A}" presName="Name0" presStyleCnt="0">
        <dgm:presLayoutVars>
          <dgm:chMax val="7"/>
          <dgm:chPref val="7"/>
          <dgm:dir/>
        </dgm:presLayoutVars>
      </dgm:prSet>
      <dgm:spPr/>
    </dgm:pt>
    <dgm:pt modelId="{7E5F70F5-EF57-194F-BBF1-3966E2F4A81F}" type="pres">
      <dgm:prSet presAssocID="{11ED472D-7552-074B-B8E5-1424C00E083A}" presName="Name1" presStyleCnt="0"/>
      <dgm:spPr/>
    </dgm:pt>
    <dgm:pt modelId="{20A56CC7-2948-2047-8FD8-2D306D491161}" type="pres">
      <dgm:prSet presAssocID="{11ED472D-7552-074B-B8E5-1424C00E083A}" presName="cycle" presStyleCnt="0"/>
      <dgm:spPr/>
    </dgm:pt>
    <dgm:pt modelId="{78330EB8-F423-BF42-A2C5-0AFD5FBC66B8}" type="pres">
      <dgm:prSet presAssocID="{11ED472D-7552-074B-B8E5-1424C00E083A}" presName="srcNode" presStyleLbl="node1" presStyleIdx="0" presStyleCnt="4"/>
      <dgm:spPr/>
    </dgm:pt>
    <dgm:pt modelId="{C97980FE-FCCF-0F48-8379-43E7AFB74026}" type="pres">
      <dgm:prSet presAssocID="{11ED472D-7552-074B-B8E5-1424C00E083A}" presName="conn" presStyleLbl="parChTrans1D2" presStyleIdx="0" presStyleCnt="1"/>
      <dgm:spPr/>
    </dgm:pt>
    <dgm:pt modelId="{E924906E-BCFC-C445-A0CD-73F51ADD3942}" type="pres">
      <dgm:prSet presAssocID="{11ED472D-7552-074B-B8E5-1424C00E083A}" presName="extraNode" presStyleLbl="node1" presStyleIdx="0" presStyleCnt="4"/>
      <dgm:spPr/>
    </dgm:pt>
    <dgm:pt modelId="{7F1733AD-EB34-AD42-B3F0-239162CE31E5}" type="pres">
      <dgm:prSet presAssocID="{11ED472D-7552-074B-B8E5-1424C00E083A}" presName="dstNode" presStyleLbl="node1" presStyleIdx="0" presStyleCnt="4"/>
      <dgm:spPr/>
    </dgm:pt>
    <dgm:pt modelId="{8E767645-2A92-544C-A6A4-EF37D07652F9}" type="pres">
      <dgm:prSet presAssocID="{93F85852-350F-BF43-9F49-8670120C3033}" presName="text_1" presStyleLbl="node1" presStyleIdx="0" presStyleCnt="4" custScaleY="124104">
        <dgm:presLayoutVars>
          <dgm:bulletEnabled val="1"/>
        </dgm:presLayoutVars>
      </dgm:prSet>
      <dgm:spPr/>
    </dgm:pt>
    <dgm:pt modelId="{3CE6D5CA-D04C-4041-98C0-C34FC4F4F39E}" type="pres">
      <dgm:prSet presAssocID="{93F85852-350F-BF43-9F49-8670120C3033}" presName="accent_1" presStyleCnt="0"/>
      <dgm:spPr/>
    </dgm:pt>
    <dgm:pt modelId="{BA40B927-5D4C-2E4F-9085-8789FCA6B3FA}" type="pres">
      <dgm:prSet presAssocID="{93F85852-350F-BF43-9F49-8670120C3033}" presName="accentRepeatNode" presStyleLbl="solidFgAcc1" presStyleIdx="0" presStyleCnt="4"/>
      <dgm:spPr/>
    </dgm:pt>
    <dgm:pt modelId="{2A318D97-4CF6-41D0-ACBB-67776EFF5DCE}" type="pres">
      <dgm:prSet presAssocID="{024584AE-1A6D-7B47-A2FB-7C07FCC20E2F}" presName="text_2" presStyleLbl="node1" presStyleIdx="1" presStyleCnt="4">
        <dgm:presLayoutVars>
          <dgm:bulletEnabled val="1"/>
        </dgm:presLayoutVars>
      </dgm:prSet>
      <dgm:spPr/>
    </dgm:pt>
    <dgm:pt modelId="{1FBD670E-090E-450B-B9FE-E53D798D51C7}" type="pres">
      <dgm:prSet presAssocID="{024584AE-1A6D-7B47-A2FB-7C07FCC20E2F}" presName="accent_2" presStyleCnt="0"/>
      <dgm:spPr/>
    </dgm:pt>
    <dgm:pt modelId="{9ED0A663-EF17-F54F-B668-34F7E2213F1B}" type="pres">
      <dgm:prSet presAssocID="{024584AE-1A6D-7B47-A2FB-7C07FCC20E2F}" presName="accentRepeatNode" presStyleLbl="solidFgAcc1" presStyleIdx="1" presStyleCnt="4"/>
      <dgm:spPr/>
    </dgm:pt>
    <dgm:pt modelId="{EC947C73-CDE8-4B86-9FC7-B2452AB469C4}" type="pres">
      <dgm:prSet presAssocID="{83BCFEBA-D558-4B49-BD43-1E36D7C86503}" presName="text_3" presStyleLbl="node1" presStyleIdx="2" presStyleCnt="4">
        <dgm:presLayoutVars>
          <dgm:bulletEnabled val="1"/>
        </dgm:presLayoutVars>
      </dgm:prSet>
      <dgm:spPr/>
    </dgm:pt>
    <dgm:pt modelId="{9217F7E7-BB31-418E-B9AB-768102BFCFE9}" type="pres">
      <dgm:prSet presAssocID="{83BCFEBA-D558-4B49-BD43-1E36D7C86503}" presName="accent_3" presStyleCnt="0"/>
      <dgm:spPr/>
    </dgm:pt>
    <dgm:pt modelId="{91310937-96C6-5F48-A06A-4FFBB14C19D6}" type="pres">
      <dgm:prSet presAssocID="{83BCFEBA-D558-4B49-BD43-1E36D7C86503}" presName="accentRepeatNode" presStyleLbl="solidFgAcc1" presStyleIdx="2" presStyleCnt="4"/>
      <dgm:spPr/>
    </dgm:pt>
    <dgm:pt modelId="{95913927-8C63-4E0B-A93B-ECD13AFB81D8}" type="pres">
      <dgm:prSet presAssocID="{662AEB74-FD98-4872-99E2-A4A77A3E2B0F}" presName="text_4" presStyleLbl="node1" presStyleIdx="3" presStyleCnt="4">
        <dgm:presLayoutVars>
          <dgm:bulletEnabled val="1"/>
        </dgm:presLayoutVars>
      </dgm:prSet>
      <dgm:spPr/>
    </dgm:pt>
    <dgm:pt modelId="{C1CA1B10-3937-4ADA-AB8F-C0025EA7425A}" type="pres">
      <dgm:prSet presAssocID="{662AEB74-FD98-4872-99E2-A4A77A3E2B0F}" presName="accent_4" presStyleCnt="0"/>
      <dgm:spPr/>
    </dgm:pt>
    <dgm:pt modelId="{1DCFAB5C-9071-4BFE-A690-5DCDD54E9078}" type="pres">
      <dgm:prSet presAssocID="{662AEB74-FD98-4872-99E2-A4A77A3E2B0F}" presName="accentRepeatNode" presStyleLbl="solidFgAcc1" presStyleIdx="3" presStyleCnt="4"/>
      <dgm:spPr/>
    </dgm:pt>
  </dgm:ptLst>
  <dgm:cxnLst>
    <dgm:cxn modelId="{9A698508-4215-48DC-98B2-10324CE320E1}" type="presOf" srcId="{662AEB74-FD98-4872-99E2-A4A77A3E2B0F}" destId="{95913927-8C63-4E0B-A93B-ECD13AFB81D8}" srcOrd="0" destOrd="0" presId="urn:microsoft.com/office/officeart/2008/layout/VerticalCurvedList"/>
    <dgm:cxn modelId="{02A05422-349B-6249-B7A4-28E10C5F1878}" type="presOf" srcId="{2647585E-26A5-BC46-8AE5-6BFB78A86783}" destId="{C97980FE-FCCF-0F48-8379-43E7AFB74026}" srcOrd="0" destOrd="0" presId="urn:microsoft.com/office/officeart/2008/layout/VerticalCurvedList"/>
    <dgm:cxn modelId="{ED87A65E-3FBC-2E4A-95E2-41A71D3D6A96}" srcId="{11ED472D-7552-074B-B8E5-1424C00E083A}" destId="{83BCFEBA-D558-4B49-BD43-1E36D7C86503}" srcOrd="2" destOrd="0" parTransId="{E38B9576-BC84-3B46-8AF9-77985021C70B}" sibTransId="{D5E39252-34F6-494D-BA37-E6DE7E482DF1}"/>
    <dgm:cxn modelId="{E6EF464C-F302-4D40-9019-A10DC6E326C8}" srcId="{11ED472D-7552-074B-B8E5-1424C00E083A}" destId="{93F85852-350F-BF43-9F49-8670120C3033}" srcOrd="0" destOrd="0" parTransId="{931CAC69-A504-3249-8252-82527AC99B5B}" sibTransId="{2647585E-26A5-BC46-8AE5-6BFB78A86783}"/>
    <dgm:cxn modelId="{9C8FB155-0640-8E41-A573-AF6A140AFB88}" type="presOf" srcId="{93F85852-350F-BF43-9F49-8670120C3033}" destId="{8E767645-2A92-544C-A6A4-EF37D07652F9}" srcOrd="0" destOrd="0" presId="urn:microsoft.com/office/officeart/2008/layout/VerticalCurvedList"/>
    <dgm:cxn modelId="{151F0D8A-543A-F547-AFB1-7DAAAFA8D412}" type="presOf" srcId="{11ED472D-7552-074B-B8E5-1424C00E083A}" destId="{AE96027F-368B-F44A-A66B-2A93348366C3}" srcOrd="0" destOrd="0" presId="urn:microsoft.com/office/officeart/2008/layout/VerticalCurvedList"/>
    <dgm:cxn modelId="{0A0EE98A-3188-8D43-B947-075AC78217D7}" srcId="{11ED472D-7552-074B-B8E5-1424C00E083A}" destId="{024584AE-1A6D-7B47-A2FB-7C07FCC20E2F}" srcOrd="1" destOrd="0" parTransId="{CEFAD7C8-4B41-BE46-B68A-9E243A0D3718}" sibTransId="{EB98A59E-22A0-4C44-A1FA-0CDDCA16DD8C}"/>
    <dgm:cxn modelId="{789CF18C-F87A-4F5E-B089-86943650A3A1}" srcId="{11ED472D-7552-074B-B8E5-1424C00E083A}" destId="{662AEB74-FD98-4872-99E2-A4A77A3E2B0F}" srcOrd="3" destOrd="0" parTransId="{7D46EF3C-9FB0-4571-AC57-3AA374436ED4}" sibTransId="{2BE0F629-FC88-4A30-876C-9B468B6352E0}"/>
    <dgm:cxn modelId="{7B567DCB-2D7E-4C51-84FE-61C4570A310B}" type="presOf" srcId="{024584AE-1A6D-7B47-A2FB-7C07FCC20E2F}" destId="{2A318D97-4CF6-41D0-ACBB-67776EFF5DCE}" srcOrd="0" destOrd="0" presId="urn:microsoft.com/office/officeart/2008/layout/VerticalCurvedList"/>
    <dgm:cxn modelId="{4292CCCB-FB4E-48EA-9335-980DB3DCB13B}" type="presOf" srcId="{83BCFEBA-D558-4B49-BD43-1E36D7C86503}" destId="{EC947C73-CDE8-4B86-9FC7-B2452AB469C4}" srcOrd="0" destOrd="0" presId="urn:microsoft.com/office/officeart/2008/layout/VerticalCurvedList"/>
    <dgm:cxn modelId="{01558328-44E2-E047-86E6-5F90CFF1C7A0}" type="presParOf" srcId="{AE96027F-368B-F44A-A66B-2A93348366C3}" destId="{7E5F70F5-EF57-194F-BBF1-3966E2F4A81F}" srcOrd="0" destOrd="0" presId="urn:microsoft.com/office/officeart/2008/layout/VerticalCurvedList"/>
    <dgm:cxn modelId="{4EE2D18C-4E4C-D341-9F2E-02683482EF7B}" type="presParOf" srcId="{7E5F70F5-EF57-194F-BBF1-3966E2F4A81F}" destId="{20A56CC7-2948-2047-8FD8-2D306D491161}" srcOrd="0" destOrd="0" presId="urn:microsoft.com/office/officeart/2008/layout/VerticalCurvedList"/>
    <dgm:cxn modelId="{2A4C42BB-4F6A-9242-BAA9-F89A78D37BCC}" type="presParOf" srcId="{20A56CC7-2948-2047-8FD8-2D306D491161}" destId="{78330EB8-F423-BF42-A2C5-0AFD5FBC66B8}" srcOrd="0" destOrd="0" presId="urn:microsoft.com/office/officeart/2008/layout/VerticalCurvedList"/>
    <dgm:cxn modelId="{97C05859-16AB-EA4E-8031-4052EE01E8BD}" type="presParOf" srcId="{20A56CC7-2948-2047-8FD8-2D306D491161}" destId="{C97980FE-FCCF-0F48-8379-43E7AFB74026}" srcOrd="1" destOrd="0" presId="urn:microsoft.com/office/officeart/2008/layout/VerticalCurvedList"/>
    <dgm:cxn modelId="{839F5348-4BFB-5848-92BE-46AE8C7E8A8B}" type="presParOf" srcId="{20A56CC7-2948-2047-8FD8-2D306D491161}" destId="{E924906E-BCFC-C445-A0CD-73F51ADD3942}" srcOrd="2" destOrd="0" presId="urn:microsoft.com/office/officeart/2008/layout/VerticalCurvedList"/>
    <dgm:cxn modelId="{4D4BD18E-2DC5-8D4D-8616-44DA20B32DA9}" type="presParOf" srcId="{20A56CC7-2948-2047-8FD8-2D306D491161}" destId="{7F1733AD-EB34-AD42-B3F0-239162CE31E5}" srcOrd="3" destOrd="0" presId="urn:microsoft.com/office/officeart/2008/layout/VerticalCurvedList"/>
    <dgm:cxn modelId="{1AD1D5D4-6DFA-834A-9485-D04334D31968}" type="presParOf" srcId="{7E5F70F5-EF57-194F-BBF1-3966E2F4A81F}" destId="{8E767645-2A92-544C-A6A4-EF37D07652F9}" srcOrd="1" destOrd="0" presId="urn:microsoft.com/office/officeart/2008/layout/VerticalCurvedList"/>
    <dgm:cxn modelId="{AF17A093-5622-9E4A-B71B-912F1ECED85B}" type="presParOf" srcId="{7E5F70F5-EF57-194F-BBF1-3966E2F4A81F}" destId="{3CE6D5CA-D04C-4041-98C0-C34FC4F4F39E}" srcOrd="2" destOrd="0" presId="urn:microsoft.com/office/officeart/2008/layout/VerticalCurvedList"/>
    <dgm:cxn modelId="{E4520210-4454-EA42-AAC6-99D2EB01025A}" type="presParOf" srcId="{3CE6D5CA-D04C-4041-98C0-C34FC4F4F39E}" destId="{BA40B927-5D4C-2E4F-9085-8789FCA6B3FA}" srcOrd="0" destOrd="0" presId="urn:microsoft.com/office/officeart/2008/layout/VerticalCurvedList"/>
    <dgm:cxn modelId="{BE1F9305-EB98-4060-8635-0FA8A72C87EB}" type="presParOf" srcId="{7E5F70F5-EF57-194F-BBF1-3966E2F4A81F}" destId="{2A318D97-4CF6-41D0-ACBB-67776EFF5DCE}" srcOrd="3" destOrd="0" presId="urn:microsoft.com/office/officeart/2008/layout/VerticalCurvedList"/>
    <dgm:cxn modelId="{982EA47E-FFB5-495A-8F86-1FF7D2E36560}" type="presParOf" srcId="{7E5F70F5-EF57-194F-BBF1-3966E2F4A81F}" destId="{1FBD670E-090E-450B-B9FE-E53D798D51C7}" srcOrd="4" destOrd="0" presId="urn:microsoft.com/office/officeart/2008/layout/VerticalCurvedList"/>
    <dgm:cxn modelId="{36603210-1784-4D42-A044-E1D36EBF2F9A}" type="presParOf" srcId="{1FBD670E-090E-450B-B9FE-E53D798D51C7}" destId="{9ED0A663-EF17-F54F-B668-34F7E2213F1B}" srcOrd="0" destOrd="0" presId="urn:microsoft.com/office/officeart/2008/layout/VerticalCurvedList"/>
    <dgm:cxn modelId="{97E8F566-0EC9-4458-A1E2-0AD4FD105E29}" type="presParOf" srcId="{7E5F70F5-EF57-194F-BBF1-3966E2F4A81F}" destId="{EC947C73-CDE8-4B86-9FC7-B2452AB469C4}" srcOrd="5" destOrd="0" presId="urn:microsoft.com/office/officeart/2008/layout/VerticalCurvedList"/>
    <dgm:cxn modelId="{8340605F-645D-4591-B93B-A785984517FF}" type="presParOf" srcId="{7E5F70F5-EF57-194F-BBF1-3966E2F4A81F}" destId="{9217F7E7-BB31-418E-B9AB-768102BFCFE9}" srcOrd="6" destOrd="0" presId="urn:microsoft.com/office/officeart/2008/layout/VerticalCurvedList"/>
    <dgm:cxn modelId="{19676211-2E84-48E4-96D2-751904660C3A}" type="presParOf" srcId="{9217F7E7-BB31-418E-B9AB-768102BFCFE9}" destId="{91310937-96C6-5F48-A06A-4FFBB14C19D6}" srcOrd="0" destOrd="0" presId="urn:microsoft.com/office/officeart/2008/layout/VerticalCurvedList"/>
    <dgm:cxn modelId="{6EBD24CE-35E2-4A87-81D6-19639FCE1E61}" type="presParOf" srcId="{7E5F70F5-EF57-194F-BBF1-3966E2F4A81F}" destId="{95913927-8C63-4E0B-A93B-ECD13AFB81D8}" srcOrd="7" destOrd="0" presId="urn:microsoft.com/office/officeart/2008/layout/VerticalCurvedList"/>
    <dgm:cxn modelId="{DBC26F3C-50F8-4D1E-B962-78AF36371F4B}" type="presParOf" srcId="{7E5F70F5-EF57-194F-BBF1-3966E2F4A81F}" destId="{C1CA1B10-3937-4ADA-AB8F-C0025EA7425A}" srcOrd="8" destOrd="0" presId="urn:microsoft.com/office/officeart/2008/layout/VerticalCurvedList"/>
    <dgm:cxn modelId="{50EE7E8D-61CE-4CBE-852E-63110B465F66}" type="presParOf" srcId="{C1CA1B10-3937-4ADA-AB8F-C0025EA7425A}" destId="{1DCFAB5C-9071-4BFE-A690-5DCDD54E907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D472D-7552-074B-B8E5-1424C00E083A}" type="doc">
      <dgm:prSet loTypeId="urn:microsoft.com/office/officeart/2008/layout/VerticalCurvedList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F85852-350F-BF43-9F49-8670120C3033}">
      <dgm:prSet phldrT="[Text]" custT="1"/>
      <dgm:spPr/>
      <dgm:t>
        <a:bodyPr/>
        <a:lstStyle/>
        <a:p>
          <a:pPr algn="l">
            <a:buNone/>
          </a:pPr>
          <a:r>
            <a:rPr lang="fr-FR" sz="2500" b="1" dirty="0">
              <a:latin typeface="+mn-lt"/>
            </a:rPr>
            <a:t>2</a:t>
          </a:r>
          <a:r>
            <a:rPr lang="fr-FR" sz="2500" b="1" baseline="30000" dirty="0">
              <a:latin typeface="+mn-lt"/>
            </a:rPr>
            <a:t>ème</a:t>
          </a:r>
          <a:r>
            <a:rPr lang="fr-FR" sz="2500" b="1" dirty="0">
              <a:latin typeface="+mn-lt"/>
            </a:rPr>
            <a:t> cadre de coordination du PNDSE après le Protocole de Financement Concerté 2006</a:t>
          </a:r>
          <a:endParaRPr lang="fr-FR" sz="2500" b="1" noProof="0" dirty="0">
            <a:latin typeface="+mn-lt"/>
          </a:endParaRPr>
        </a:p>
      </dgm:t>
    </dgm:pt>
    <dgm:pt modelId="{931CAC69-A504-3249-8252-82527AC99B5B}" type="parTrans" cxnId="{E6EF464C-F302-4D40-9019-A10DC6E326C8}">
      <dgm:prSet/>
      <dgm:spPr/>
      <dgm:t>
        <a:bodyPr/>
        <a:lstStyle/>
        <a:p>
          <a:endParaRPr lang="en-US" sz="2500">
            <a:solidFill>
              <a:sysClr val="windowText" lastClr="000000"/>
            </a:solidFill>
            <a:latin typeface="+mn-lt"/>
          </a:endParaRPr>
        </a:p>
      </dgm:t>
    </dgm:pt>
    <dgm:pt modelId="{2647585E-26A5-BC46-8AE5-6BFB78A86783}" type="sibTrans" cxnId="{E6EF464C-F302-4D40-9019-A10DC6E326C8}">
      <dgm:prSet/>
      <dgm:spPr/>
      <dgm:t>
        <a:bodyPr/>
        <a:lstStyle/>
        <a:p>
          <a:endParaRPr lang="en-US" sz="2500">
            <a:solidFill>
              <a:sysClr val="windowText" lastClr="000000"/>
            </a:solidFill>
            <a:latin typeface="+mn-lt"/>
          </a:endParaRPr>
        </a:p>
      </dgm:t>
    </dgm:pt>
    <dgm:pt modelId="{024584AE-1A6D-7B47-A2FB-7C07FCC20E2F}">
      <dgm:prSet custT="1"/>
      <dgm:spPr/>
      <dgm:t>
        <a:bodyPr/>
        <a:lstStyle/>
        <a:p>
          <a:r>
            <a:rPr lang="fr-FR" sz="2500" b="1" noProof="0" dirty="0">
              <a:latin typeface="+mn-lt"/>
            </a:rPr>
            <a:t>Elaboré et validé après la Réforme, la loi d’orientation, le RESEN 2023 et le PNDSE III.</a:t>
          </a:r>
        </a:p>
      </dgm:t>
    </dgm:pt>
    <dgm:pt modelId="{EB98A59E-22A0-4C44-A1FA-0CDDCA16DD8C}" type="sibTrans" cxnId="{0A0EE98A-3188-8D43-B947-075AC78217D7}">
      <dgm:prSet/>
      <dgm:spPr/>
      <dgm:t>
        <a:bodyPr/>
        <a:lstStyle/>
        <a:p>
          <a:endParaRPr lang="en-US" sz="2500">
            <a:solidFill>
              <a:sysClr val="windowText" lastClr="000000"/>
            </a:solidFill>
            <a:latin typeface="+mn-lt"/>
          </a:endParaRPr>
        </a:p>
      </dgm:t>
    </dgm:pt>
    <dgm:pt modelId="{CEFAD7C8-4B41-BE46-B68A-9E243A0D3718}" type="parTrans" cxnId="{0A0EE98A-3188-8D43-B947-075AC78217D7}">
      <dgm:prSet/>
      <dgm:spPr/>
      <dgm:t>
        <a:bodyPr/>
        <a:lstStyle/>
        <a:p>
          <a:endParaRPr lang="en-US" sz="2500">
            <a:solidFill>
              <a:sysClr val="windowText" lastClr="000000"/>
            </a:solidFill>
            <a:latin typeface="+mn-lt"/>
          </a:endParaRPr>
        </a:p>
      </dgm:t>
    </dgm:pt>
    <dgm:pt modelId="{662AEB74-FD98-4872-99E2-A4A77A3E2B0F}">
      <dgm:prSet custT="1"/>
      <dgm:spPr/>
      <dgm:t>
        <a:bodyPr/>
        <a:lstStyle/>
        <a:p>
          <a:r>
            <a:rPr lang="fr-FR" sz="2500" b="1" dirty="0"/>
            <a:t>Respect des recommandations de l’évaluation PNDSE II mis en œuvre sur la période 2011-2022</a:t>
          </a:r>
        </a:p>
      </dgm:t>
    </dgm:pt>
    <dgm:pt modelId="{7D46EF3C-9FB0-4571-AC57-3AA374436ED4}" type="parTrans" cxnId="{789CF18C-F87A-4F5E-B089-86943650A3A1}">
      <dgm:prSet/>
      <dgm:spPr/>
      <dgm:t>
        <a:bodyPr/>
        <a:lstStyle/>
        <a:p>
          <a:endParaRPr lang="fr-FR" sz="2500">
            <a:solidFill>
              <a:sysClr val="windowText" lastClr="000000"/>
            </a:solidFill>
            <a:latin typeface="+mn-lt"/>
          </a:endParaRPr>
        </a:p>
      </dgm:t>
    </dgm:pt>
    <dgm:pt modelId="{2BE0F629-FC88-4A30-876C-9B468B6352E0}" type="sibTrans" cxnId="{789CF18C-F87A-4F5E-B089-86943650A3A1}">
      <dgm:prSet/>
      <dgm:spPr/>
      <dgm:t>
        <a:bodyPr/>
        <a:lstStyle/>
        <a:p>
          <a:endParaRPr lang="fr-FR" sz="2500">
            <a:solidFill>
              <a:sysClr val="windowText" lastClr="000000"/>
            </a:solidFill>
            <a:latin typeface="+mn-lt"/>
          </a:endParaRPr>
        </a:p>
      </dgm:t>
    </dgm:pt>
    <dgm:pt modelId="{83BCFEBA-D558-4B49-BD43-1E36D7C86503}">
      <dgm:prSet custT="1"/>
      <dgm:spPr/>
      <dgm:t>
        <a:bodyPr/>
        <a:lstStyle/>
        <a:p>
          <a:r>
            <a:rPr lang="fr-FR" sz="2300" b="1" noProof="0" dirty="0">
              <a:latin typeface="+mn-lt"/>
            </a:rPr>
            <a:t>Améliorer l’efficacité de l’aide (Déclarations de Rome 2003 et de Paris 2005 et Programme d’Accra 2008)</a:t>
          </a:r>
        </a:p>
      </dgm:t>
    </dgm:pt>
    <dgm:pt modelId="{D5E39252-34F6-494D-BA37-E6DE7E482DF1}" type="sibTrans" cxnId="{ED87A65E-3FBC-2E4A-95E2-41A71D3D6A96}">
      <dgm:prSet/>
      <dgm:spPr/>
      <dgm:t>
        <a:bodyPr/>
        <a:lstStyle/>
        <a:p>
          <a:endParaRPr lang="en-US" sz="2500">
            <a:solidFill>
              <a:sysClr val="windowText" lastClr="000000"/>
            </a:solidFill>
            <a:latin typeface="+mn-lt"/>
          </a:endParaRPr>
        </a:p>
      </dgm:t>
    </dgm:pt>
    <dgm:pt modelId="{E38B9576-BC84-3B46-8AF9-77985021C70B}" type="parTrans" cxnId="{ED87A65E-3FBC-2E4A-95E2-41A71D3D6A96}">
      <dgm:prSet/>
      <dgm:spPr/>
      <dgm:t>
        <a:bodyPr/>
        <a:lstStyle/>
        <a:p>
          <a:endParaRPr lang="en-US" sz="2500">
            <a:solidFill>
              <a:sysClr val="windowText" lastClr="000000"/>
            </a:solidFill>
            <a:latin typeface="+mn-lt"/>
          </a:endParaRPr>
        </a:p>
      </dgm:t>
    </dgm:pt>
    <dgm:pt modelId="{AE96027F-368B-F44A-A66B-2A93348366C3}" type="pres">
      <dgm:prSet presAssocID="{11ED472D-7552-074B-B8E5-1424C00E083A}" presName="Name0" presStyleCnt="0">
        <dgm:presLayoutVars>
          <dgm:chMax val="7"/>
          <dgm:chPref val="7"/>
          <dgm:dir/>
        </dgm:presLayoutVars>
      </dgm:prSet>
      <dgm:spPr/>
    </dgm:pt>
    <dgm:pt modelId="{7E5F70F5-EF57-194F-BBF1-3966E2F4A81F}" type="pres">
      <dgm:prSet presAssocID="{11ED472D-7552-074B-B8E5-1424C00E083A}" presName="Name1" presStyleCnt="0"/>
      <dgm:spPr/>
    </dgm:pt>
    <dgm:pt modelId="{20A56CC7-2948-2047-8FD8-2D306D491161}" type="pres">
      <dgm:prSet presAssocID="{11ED472D-7552-074B-B8E5-1424C00E083A}" presName="cycle" presStyleCnt="0"/>
      <dgm:spPr/>
    </dgm:pt>
    <dgm:pt modelId="{78330EB8-F423-BF42-A2C5-0AFD5FBC66B8}" type="pres">
      <dgm:prSet presAssocID="{11ED472D-7552-074B-B8E5-1424C00E083A}" presName="srcNode" presStyleLbl="node1" presStyleIdx="0" presStyleCnt="4"/>
      <dgm:spPr/>
    </dgm:pt>
    <dgm:pt modelId="{C97980FE-FCCF-0F48-8379-43E7AFB74026}" type="pres">
      <dgm:prSet presAssocID="{11ED472D-7552-074B-B8E5-1424C00E083A}" presName="conn" presStyleLbl="parChTrans1D2" presStyleIdx="0" presStyleCnt="1"/>
      <dgm:spPr/>
    </dgm:pt>
    <dgm:pt modelId="{E924906E-BCFC-C445-A0CD-73F51ADD3942}" type="pres">
      <dgm:prSet presAssocID="{11ED472D-7552-074B-B8E5-1424C00E083A}" presName="extraNode" presStyleLbl="node1" presStyleIdx="0" presStyleCnt="4"/>
      <dgm:spPr/>
    </dgm:pt>
    <dgm:pt modelId="{7F1733AD-EB34-AD42-B3F0-239162CE31E5}" type="pres">
      <dgm:prSet presAssocID="{11ED472D-7552-074B-B8E5-1424C00E083A}" presName="dstNode" presStyleLbl="node1" presStyleIdx="0" presStyleCnt="4"/>
      <dgm:spPr/>
    </dgm:pt>
    <dgm:pt modelId="{8E767645-2A92-544C-A6A4-EF37D07652F9}" type="pres">
      <dgm:prSet presAssocID="{93F85852-350F-BF43-9F49-8670120C3033}" presName="text_1" presStyleLbl="node1" presStyleIdx="0" presStyleCnt="4">
        <dgm:presLayoutVars>
          <dgm:bulletEnabled val="1"/>
        </dgm:presLayoutVars>
      </dgm:prSet>
      <dgm:spPr/>
    </dgm:pt>
    <dgm:pt modelId="{3CE6D5CA-D04C-4041-98C0-C34FC4F4F39E}" type="pres">
      <dgm:prSet presAssocID="{93F85852-350F-BF43-9F49-8670120C3033}" presName="accent_1" presStyleCnt="0"/>
      <dgm:spPr/>
    </dgm:pt>
    <dgm:pt modelId="{BA40B927-5D4C-2E4F-9085-8789FCA6B3FA}" type="pres">
      <dgm:prSet presAssocID="{93F85852-350F-BF43-9F49-8670120C3033}" presName="accentRepeatNode" presStyleLbl="solidFgAcc1" presStyleIdx="0" presStyleCnt="4"/>
      <dgm:spPr/>
    </dgm:pt>
    <dgm:pt modelId="{2A318D97-4CF6-41D0-ACBB-67776EFF5DCE}" type="pres">
      <dgm:prSet presAssocID="{024584AE-1A6D-7B47-A2FB-7C07FCC20E2F}" presName="text_2" presStyleLbl="node1" presStyleIdx="1" presStyleCnt="4">
        <dgm:presLayoutVars>
          <dgm:bulletEnabled val="1"/>
        </dgm:presLayoutVars>
      </dgm:prSet>
      <dgm:spPr/>
    </dgm:pt>
    <dgm:pt modelId="{1FBD670E-090E-450B-B9FE-E53D798D51C7}" type="pres">
      <dgm:prSet presAssocID="{024584AE-1A6D-7B47-A2FB-7C07FCC20E2F}" presName="accent_2" presStyleCnt="0"/>
      <dgm:spPr/>
    </dgm:pt>
    <dgm:pt modelId="{9ED0A663-EF17-F54F-B668-34F7E2213F1B}" type="pres">
      <dgm:prSet presAssocID="{024584AE-1A6D-7B47-A2FB-7C07FCC20E2F}" presName="accentRepeatNode" presStyleLbl="solidFgAcc1" presStyleIdx="1" presStyleCnt="4"/>
      <dgm:spPr/>
    </dgm:pt>
    <dgm:pt modelId="{EC947C73-CDE8-4B86-9FC7-B2452AB469C4}" type="pres">
      <dgm:prSet presAssocID="{83BCFEBA-D558-4B49-BD43-1E36D7C86503}" presName="text_3" presStyleLbl="node1" presStyleIdx="2" presStyleCnt="4">
        <dgm:presLayoutVars>
          <dgm:bulletEnabled val="1"/>
        </dgm:presLayoutVars>
      </dgm:prSet>
      <dgm:spPr/>
    </dgm:pt>
    <dgm:pt modelId="{9217F7E7-BB31-418E-B9AB-768102BFCFE9}" type="pres">
      <dgm:prSet presAssocID="{83BCFEBA-D558-4B49-BD43-1E36D7C86503}" presName="accent_3" presStyleCnt="0"/>
      <dgm:spPr/>
    </dgm:pt>
    <dgm:pt modelId="{91310937-96C6-5F48-A06A-4FFBB14C19D6}" type="pres">
      <dgm:prSet presAssocID="{83BCFEBA-D558-4B49-BD43-1E36D7C86503}" presName="accentRepeatNode" presStyleLbl="solidFgAcc1" presStyleIdx="2" presStyleCnt="4"/>
      <dgm:spPr/>
    </dgm:pt>
    <dgm:pt modelId="{95913927-8C63-4E0B-A93B-ECD13AFB81D8}" type="pres">
      <dgm:prSet presAssocID="{662AEB74-FD98-4872-99E2-A4A77A3E2B0F}" presName="text_4" presStyleLbl="node1" presStyleIdx="3" presStyleCnt="4">
        <dgm:presLayoutVars>
          <dgm:bulletEnabled val="1"/>
        </dgm:presLayoutVars>
      </dgm:prSet>
      <dgm:spPr/>
    </dgm:pt>
    <dgm:pt modelId="{C1CA1B10-3937-4ADA-AB8F-C0025EA7425A}" type="pres">
      <dgm:prSet presAssocID="{662AEB74-FD98-4872-99E2-A4A77A3E2B0F}" presName="accent_4" presStyleCnt="0"/>
      <dgm:spPr/>
    </dgm:pt>
    <dgm:pt modelId="{1DCFAB5C-9071-4BFE-A690-5DCDD54E9078}" type="pres">
      <dgm:prSet presAssocID="{662AEB74-FD98-4872-99E2-A4A77A3E2B0F}" presName="accentRepeatNode" presStyleLbl="solidFgAcc1" presStyleIdx="3" presStyleCnt="4"/>
      <dgm:spPr/>
    </dgm:pt>
  </dgm:ptLst>
  <dgm:cxnLst>
    <dgm:cxn modelId="{9A698508-4215-48DC-98B2-10324CE320E1}" type="presOf" srcId="{662AEB74-FD98-4872-99E2-A4A77A3E2B0F}" destId="{95913927-8C63-4E0B-A93B-ECD13AFB81D8}" srcOrd="0" destOrd="0" presId="urn:microsoft.com/office/officeart/2008/layout/VerticalCurvedList"/>
    <dgm:cxn modelId="{02A05422-349B-6249-B7A4-28E10C5F1878}" type="presOf" srcId="{2647585E-26A5-BC46-8AE5-6BFB78A86783}" destId="{C97980FE-FCCF-0F48-8379-43E7AFB74026}" srcOrd="0" destOrd="0" presId="urn:microsoft.com/office/officeart/2008/layout/VerticalCurvedList"/>
    <dgm:cxn modelId="{ED87A65E-3FBC-2E4A-95E2-41A71D3D6A96}" srcId="{11ED472D-7552-074B-B8E5-1424C00E083A}" destId="{83BCFEBA-D558-4B49-BD43-1E36D7C86503}" srcOrd="2" destOrd="0" parTransId="{E38B9576-BC84-3B46-8AF9-77985021C70B}" sibTransId="{D5E39252-34F6-494D-BA37-E6DE7E482DF1}"/>
    <dgm:cxn modelId="{E6EF464C-F302-4D40-9019-A10DC6E326C8}" srcId="{11ED472D-7552-074B-B8E5-1424C00E083A}" destId="{93F85852-350F-BF43-9F49-8670120C3033}" srcOrd="0" destOrd="0" parTransId="{931CAC69-A504-3249-8252-82527AC99B5B}" sibTransId="{2647585E-26A5-BC46-8AE5-6BFB78A86783}"/>
    <dgm:cxn modelId="{9C8FB155-0640-8E41-A573-AF6A140AFB88}" type="presOf" srcId="{93F85852-350F-BF43-9F49-8670120C3033}" destId="{8E767645-2A92-544C-A6A4-EF37D07652F9}" srcOrd="0" destOrd="0" presId="urn:microsoft.com/office/officeart/2008/layout/VerticalCurvedList"/>
    <dgm:cxn modelId="{151F0D8A-543A-F547-AFB1-7DAAAFA8D412}" type="presOf" srcId="{11ED472D-7552-074B-B8E5-1424C00E083A}" destId="{AE96027F-368B-F44A-A66B-2A93348366C3}" srcOrd="0" destOrd="0" presId="urn:microsoft.com/office/officeart/2008/layout/VerticalCurvedList"/>
    <dgm:cxn modelId="{0A0EE98A-3188-8D43-B947-075AC78217D7}" srcId="{11ED472D-7552-074B-B8E5-1424C00E083A}" destId="{024584AE-1A6D-7B47-A2FB-7C07FCC20E2F}" srcOrd="1" destOrd="0" parTransId="{CEFAD7C8-4B41-BE46-B68A-9E243A0D3718}" sibTransId="{EB98A59E-22A0-4C44-A1FA-0CDDCA16DD8C}"/>
    <dgm:cxn modelId="{789CF18C-F87A-4F5E-B089-86943650A3A1}" srcId="{11ED472D-7552-074B-B8E5-1424C00E083A}" destId="{662AEB74-FD98-4872-99E2-A4A77A3E2B0F}" srcOrd="3" destOrd="0" parTransId="{7D46EF3C-9FB0-4571-AC57-3AA374436ED4}" sibTransId="{2BE0F629-FC88-4A30-876C-9B468B6352E0}"/>
    <dgm:cxn modelId="{7B567DCB-2D7E-4C51-84FE-61C4570A310B}" type="presOf" srcId="{024584AE-1A6D-7B47-A2FB-7C07FCC20E2F}" destId="{2A318D97-4CF6-41D0-ACBB-67776EFF5DCE}" srcOrd="0" destOrd="0" presId="urn:microsoft.com/office/officeart/2008/layout/VerticalCurvedList"/>
    <dgm:cxn modelId="{4292CCCB-FB4E-48EA-9335-980DB3DCB13B}" type="presOf" srcId="{83BCFEBA-D558-4B49-BD43-1E36D7C86503}" destId="{EC947C73-CDE8-4B86-9FC7-B2452AB469C4}" srcOrd="0" destOrd="0" presId="urn:microsoft.com/office/officeart/2008/layout/VerticalCurvedList"/>
    <dgm:cxn modelId="{01558328-44E2-E047-86E6-5F90CFF1C7A0}" type="presParOf" srcId="{AE96027F-368B-F44A-A66B-2A93348366C3}" destId="{7E5F70F5-EF57-194F-BBF1-3966E2F4A81F}" srcOrd="0" destOrd="0" presId="urn:microsoft.com/office/officeart/2008/layout/VerticalCurvedList"/>
    <dgm:cxn modelId="{4EE2D18C-4E4C-D341-9F2E-02683482EF7B}" type="presParOf" srcId="{7E5F70F5-EF57-194F-BBF1-3966E2F4A81F}" destId="{20A56CC7-2948-2047-8FD8-2D306D491161}" srcOrd="0" destOrd="0" presId="urn:microsoft.com/office/officeart/2008/layout/VerticalCurvedList"/>
    <dgm:cxn modelId="{2A4C42BB-4F6A-9242-BAA9-F89A78D37BCC}" type="presParOf" srcId="{20A56CC7-2948-2047-8FD8-2D306D491161}" destId="{78330EB8-F423-BF42-A2C5-0AFD5FBC66B8}" srcOrd="0" destOrd="0" presId="urn:microsoft.com/office/officeart/2008/layout/VerticalCurvedList"/>
    <dgm:cxn modelId="{97C05859-16AB-EA4E-8031-4052EE01E8BD}" type="presParOf" srcId="{20A56CC7-2948-2047-8FD8-2D306D491161}" destId="{C97980FE-FCCF-0F48-8379-43E7AFB74026}" srcOrd="1" destOrd="0" presId="urn:microsoft.com/office/officeart/2008/layout/VerticalCurvedList"/>
    <dgm:cxn modelId="{839F5348-4BFB-5848-92BE-46AE8C7E8A8B}" type="presParOf" srcId="{20A56CC7-2948-2047-8FD8-2D306D491161}" destId="{E924906E-BCFC-C445-A0CD-73F51ADD3942}" srcOrd="2" destOrd="0" presId="urn:microsoft.com/office/officeart/2008/layout/VerticalCurvedList"/>
    <dgm:cxn modelId="{4D4BD18E-2DC5-8D4D-8616-44DA20B32DA9}" type="presParOf" srcId="{20A56CC7-2948-2047-8FD8-2D306D491161}" destId="{7F1733AD-EB34-AD42-B3F0-239162CE31E5}" srcOrd="3" destOrd="0" presId="urn:microsoft.com/office/officeart/2008/layout/VerticalCurvedList"/>
    <dgm:cxn modelId="{1AD1D5D4-6DFA-834A-9485-D04334D31968}" type="presParOf" srcId="{7E5F70F5-EF57-194F-BBF1-3966E2F4A81F}" destId="{8E767645-2A92-544C-A6A4-EF37D07652F9}" srcOrd="1" destOrd="0" presId="urn:microsoft.com/office/officeart/2008/layout/VerticalCurvedList"/>
    <dgm:cxn modelId="{AF17A093-5622-9E4A-B71B-912F1ECED85B}" type="presParOf" srcId="{7E5F70F5-EF57-194F-BBF1-3966E2F4A81F}" destId="{3CE6D5CA-D04C-4041-98C0-C34FC4F4F39E}" srcOrd="2" destOrd="0" presId="urn:microsoft.com/office/officeart/2008/layout/VerticalCurvedList"/>
    <dgm:cxn modelId="{E4520210-4454-EA42-AAC6-99D2EB01025A}" type="presParOf" srcId="{3CE6D5CA-D04C-4041-98C0-C34FC4F4F39E}" destId="{BA40B927-5D4C-2E4F-9085-8789FCA6B3FA}" srcOrd="0" destOrd="0" presId="urn:microsoft.com/office/officeart/2008/layout/VerticalCurvedList"/>
    <dgm:cxn modelId="{BE1F9305-EB98-4060-8635-0FA8A72C87EB}" type="presParOf" srcId="{7E5F70F5-EF57-194F-BBF1-3966E2F4A81F}" destId="{2A318D97-4CF6-41D0-ACBB-67776EFF5DCE}" srcOrd="3" destOrd="0" presId="urn:microsoft.com/office/officeart/2008/layout/VerticalCurvedList"/>
    <dgm:cxn modelId="{982EA47E-FFB5-495A-8F86-1FF7D2E36560}" type="presParOf" srcId="{7E5F70F5-EF57-194F-BBF1-3966E2F4A81F}" destId="{1FBD670E-090E-450B-B9FE-E53D798D51C7}" srcOrd="4" destOrd="0" presId="urn:microsoft.com/office/officeart/2008/layout/VerticalCurvedList"/>
    <dgm:cxn modelId="{36603210-1784-4D42-A044-E1D36EBF2F9A}" type="presParOf" srcId="{1FBD670E-090E-450B-B9FE-E53D798D51C7}" destId="{9ED0A663-EF17-F54F-B668-34F7E2213F1B}" srcOrd="0" destOrd="0" presId="urn:microsoft.com/office/officeart/2008/layout/VerticalCurvedList"/>
    <dgm:cxn modelId="{97E8F566-0EC9-4458-A1E2-0AD4FD105E29}" type="presParOf" srcId="{7E5F70F5-EF57-194F-BBF1-3966E2F4A81F}" destId="{EC947C73-CDE8-4B86-9FC7-B2452AB469C4}" srcOrd="5" destOrd="0" presId="urn:microsoft.com/office/officeart/2008/layout/VerticalCurvedList"/>
    <dgm:cxn modelId="{8340605F-645D-4591-B93B-A785984517FF}" type="presParOf" srcId="{7E5F70F5-EF57-194F-BBF1-3966E2F4A81F}" destId="{9217F7E7-BB31-418E-B9AB-768102BFCFE9}" srcOrd="6" destOrd="0" presId="urn:microsoft.com/office/officeart/2008/layout/VerticalCurvedList"/>
    <dgm:cxn modelId="{19676211-2E84-48E4-96D2-751904660C3A}" type="presParOf" srcId="{9217F7E7-BB31-418E-B9AB-768102BFCFE9}" destId="{91310937-96C6-5F48-A06A-4FFBB14C19D6}" srcOrd="0" destOrd="0" presId="urn:microsoft.com/office/officeart/2008/layout/VerticalCurvedList"/>
    <dgm:cxn modelId="{6EBD24CE-35E2-4A87-81D6-19639FCE1E61}" type="presParOf" srcId="{7E5F70F5-EF57-194F-BBF1-3966E2F4A81F}" destId="{95913927-8C63-4E0B-A93B-ECD13AFB81D8}" srcOrd="7" destOrd="0" presId="urn:microsoft.com/office/officeart/2008/layout/VerticalCurvedList"/>
    <dgm:cxn modelId="{DBC26F3C-50F8-4D1E-B962-78AF36371F4B}" type="presParOf" srcId="{7E5F70F5-EF57-194F-BBF1-3966E2F4A81F}" destId="{C1CA1B10-3937-4ADA-AB8F-C0025EA7425A}" srcOrd="8" destOrd="0" presId="urn:microsoft.com/office/officeart/2008/layout/VerticalCurvedList"/>
    <dgm:cxn modelId="{50EE7E8D-61CE-4CBE-852E-63110B465F66}" type="presParOf" srcId="{C1CA1B10-3937-4ADA-AB8F-C0025EA7425A}" destId="{1DCFAB5C-9071-4BFE-A690-5DCDD54E907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ED472D-7552-074B-B8E5-1424C00E083A}" type="doc">
      <dgm:prSet loTypeId="urn:microsoft.com/office/officeart/2008/layout/VerticalCurvedList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F85852-350F-BF43-9F49-8670120C3033}">
      <dgm:prSet phldrT="[Text]" custT="1"/>
      <dgm:spPr/>
      <dgm:t>
        <a:bodyPr/>
        <a:lstStyle/>
        <a:p>
          <a:pPr algn="l">
            <a:buNone/>
          </a:pPr>
          <a:r>
            <a:rPr lang="fr-FR" sz="2500" b="1" noProof="0" dirty="0"/>
            <a:t>Une plus grande harmonisation des appuis et un meilleur alignement sur les procédures, structures et systèmes nationaux</a:t>
          </a:r>
          <a:endParaRPr lang="fr-FR" sz="2500" b="1" noProof="0" dirty="0">
            <a:latin typeface="+mn-lt"/>
          </a:endParaRPr>
        </a:p>
      </dgm:t>
    </dgm:pt>
    <dgm:pt modelId="{931CAC69-A504-3249-8252-82527AC99B5B}" type="parTrans" cxnId="{E6EF464C-F302-4D40-9019-A10DC6E326C8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2647585E-26A5-BC46-8AE5-6BFB78A86783}" type="sibTrans" cxnId="{E6EF464C-F302-4D40-9019-A10DC6E326C8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024584AE-1A6D-7B47-A2FB-7C07FCC20E2F}">
      <dgm:prSet custT="1"/>
      <dgm:spPr/>
      <dgm:t>
        <a:bodyPr/>
        <a:lstStyle/>
        <a:p>
          <a:r>
            <a:rPr lang="fr-FR" sz="2500" b="1" dirty="0"/>
            <a:t>Spécifier les engagements du Gouvernement et de ses Partenaires pour la mise en œuvre, du pilotage et du suivi du PNDSE III </a:t>
          </a:r>
          <a:endParaRPr lang="fr-FR" sz="2500" b="1" noProof="0" dirty="0">
            <a:latin typeface="+mn-lt"/>
          </a:endParaRPr>
        </a:p>
      </dgm:t>
    </dgm:pt>
    <dgm:pt modelId="{EB98A59E-22A0-4C44-A1FA-0CDDCA16DD8C}" type="sibTrans" cxnId="{0A0EE98A-3188-8D43-B947-075AC78217D7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CEFAD7C8-4B41-BE46-B68A-9E243A0D3718}" type="parTrans" cxnId="{0A0EE98A-3188-8D43-B947-075AC78217D7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83BCFEBA-D558-4B49-BD43-1E36D7C86503}">
      <dgm:prSet custT="1"/>
      <dgm:spPr/>
      <dgm:t>
        <a:bodyPr/>
        <a:lstStyle/>
        <a:p>
          <a:r>
            <a:rPr lang="fr-FR" sz="2300" b="1" noProof="0" dirty="0"/>
            <a:t>Définir les mécanismes de coordination, de suivi et d’évaluation pour la bonne exécution du PNDSE III </a:t>
          </a:r>
          <a:endParaRPr lang="fr-FR" sz="2300" b="1" noProof="0" dirty="0">
            <a:latin typeface="+mn-lt"/>
          </a:endParaRPr>
        </a:p>
      </dgm:t>
    </dgm:pt>
    <dgm:pt modelId="{D5E39252-34F6-494D-BA37-E6DE7E482DF1}" type="sibTrans" cxnId="{ED87A65E-3FBC-2E4A-95E2-41A71D3D6A96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E38B9576-BC84-3B46-8AF9-77985021C70B}" type="parTrans" cxnId="{ED87A65E-3FBC-2E4A-95E2-41A71D3D6A96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AE96027F-368B-F44A-A66B-2A93348366C3}" type="pres">
      <dgm:prSet presAssocID="{11ED472D-7552-074B-B8E5-1424C00E083A}" presName="Name0" presStyleCnt="0">
        <dgm:presLayoutVars>
          <dgm:chMax val="7"/>
          <dgm:chPref val="7"/>
          <dgm:dir/>
        </dgm:presLayoutVars>
      </dgm:prSet>
      <dgm:spPr/>
    </dgm:pt>
    <dgm:pt modelId="{7E5F70F5-EF57-194F-BBF1-3966E2F4A81F}" type="pres">
      <dgm:prSet presAssocID="{11ED472D-7552-074B-B8E5-1424C00E083A}" presName="Name1" presStyleCnt="0"/>
      <dgm:spPr/>
    </dgm:pt>
    <dgm:pt modelId="{20A56CC7-2948-2047-8FD8-2D306D491161}" type="pres">
      <dgm:prSet presAssocID="{11ED472D-7552-074B-B8E5-1424C00E083A}" presName="cycle" presStyleCnt="0"/>
      <dgm:spPr/>
    </dgm:pt>
    <dgm:pt modelId="{78330EB8-F423-BF42-A2C5-0AFD5FBC66B8}" type="pres">
      <dgm:prSet presAssocID="{11ED472D-7552-074B-B8E5-1424C00E083A}" presName="srcNode" presStyleLbl="node1" presStyleIdx="0" presStyleCnt="3"/>
      <dgm:spPr/>
    </dgm:pt>
    <dgm:pt modelId="{C97980FE-FCCF-0F48-8379-43E7AFB74026}" type="pres">
      <dgm:prSet presAssocID="{11ED472D-7552-074B-B8E5-1424C00E083A}" presName="conn" presStyleLbl="parChTrans1D2" presStyleIdx="0" presStyleCnt="1"/>
      <dgm:spPr/>
    </dgm:pt>
    <dgm:pt modelId="{E924906E-BCFC-C445-A0CD-73F51ADD3942}" type="pres">
      <dgm:prSet presAssocID="{11ED472D-7552-074B-B8E5-1424C00E083A}" presName="extraNode" presStyleLbl="node1" presStyleIdx="0" presStyleCnt="3"/>
      <dgm:spPr/>
    </dgm:pt>
    <dgm:pt modelId="{7F1733AD-EB34-AD42-B3F0-239162CE31E5}" type="pres">
      <dgm:prSet presAssocID="{11ED472D-7552-074B-B8E5-1424C00E083A}" presName="dstNode" presStyleLbl="node1" presStyleIdx="0" presStyleCnt="3"/>
      <dgm:spPr/>
    </dgm:pt>
    <dgm:pt modelId="{8E767645-2A92-544C-A6A4-EF37D07652F9}" type="pres">
      <dgm:prSet presAssocID="{93F85852-350F-BF43-9F49-8670120C3033}" presName="text_1" presStyleLbl="node1" presStyleIdx="0" presStyleCnt="3" custScaleY="114834">
        <dgm:presLayoutVars>
          <dgm:bulletEnabled val="1"/>
        </dgm:presLayoutVars>
      </dgm:prSet>
      <dgm:spPr/>
    </dgm:pt>
    <dgm:pt modelId="{3CE6D5CA-D04C-4041-98C0-C34FC4F4F39E}" type="pres">
      <dgm:prSet presAssocID="{93F85852-350F-BF43-9F49-8670120C3033}" presName="accent_1" presStyleCnt="0"/>
      <dgm:spPr/>
    </dgm:pt>
    <dgm:pt modelId="{BA40B927-5D4C-2E4F-9085-8789FCA6B3FA}" type="pres">
      <dgm:prSet presAssocID="{93F85852-350F-BF43-9F49-8670120C3033}" presName="accentRepeatNode" presStyleLbl="solidFgAcc1" presStyleIdx="0" presStyleCnt="3"/>
      <dgm:spPr/>
    </dgm:pt>
    <dgm:pt modelId="{2A318D97-4CF6-41D0-ACBB-67776EFF5DCE}" type="pres">
      <dgm:prSet presAssocID="{024584AE-1A6D-7B47-A2FB-7C07FCC20E2F}" presName="text_2" presStyleLbl="node1" presStyleIdx="1" presStyleCnt="3" custScaleY="116209">
        <dgm:presLayoutVars>
          <dgm:bulletEnabled val="1"/>
        </dgm:presLayoutVars>
      </dgm:prSet>
      <dgm:spPr/>
    </dgm:pt>
    <dgm:pt modelId="{1FBD670E-090E-450B-B9FE-E53D798D51C7}" type="pres">
      <dgm:prSet presAssocID="{024584AE-1A6D-7B47-A2FB-7C07FCC20E2F}" presName="accent_2" presStyleCnt="0"/>
      <dgm:spPr/>
    </dgm:pt>
    <dgm:pt modelId="{9ED0A663-EF17-F54F-B668-34F7E2213F1B}" type="pres">
      <dgm:prSet presAssocID="{024584AE-1A6D-7B47-A2FB-7C07FCC20E2F}" presName="accentRepeatNode" presStyleLbl="solidFgAcc1" presStyleIdx="1" presStyleCnt="3"/>
      <dgm:spPr/>
    </dgm:pt>
    <dgm:pt modelId="{EC947C73-CDE8-4B86-9FC7-B2452AB469C4}" type="pres">
      <dgm:prSet presAssocID="{83BCFEBA-D558-4B49-BD43-1E36D7C86503}" presName="text_3" presStyleLbl="node1" presStyleIdx="2" presStyleCnt="3">
        <dgm:presLayoutVars>
          <dgm:bulletEnabled val="1"/>
        </dgm:presLayoutVars>
      </dgm:prSet>
      <dgm:spPr/>
    </dgm:pt>
    <dgm:pt modelId="{9217F7E7-BB31-418E-B9AB-768102BFCFE9}" type="pres">
      <dgm:prSet presAssocID="{83BCFEBA-D558-4B49-BD43-1E36D7C86503}" presName="accent_3" presStyleCnt="0"/>
      <dgm:spPr/>
    </dgm:pt>
    <dgm:pt modelId="{91310937-96C6-5F48-A06A-4FFBB14C19D6}" type="pres">
      <dgm:prSet presAssocID="{83BCFEBA-D558-4B49-BD43-1E36D7C86503}" presName="accentRepeatNode" presStyleLbl="solidFgAcc1" presStyleIdx="2" presStyleCnt="3"/>
      <dgm:spPr/>
    </dgm:pt>
  </dgm:ptLst>
  <dgm:cxnLst>
    <dgm:cxn modelId="{02A05422-349B-6249-B7A4-28E10C5F1878}" type="presOf" srcId="{2647585E-26A5-BC46-8AE5-6BFB78A86783}" destId="{C97980FE-FCCF-0F48-8379-43E7AFB74026}" srcOrd="0" destOrd="0" presId="urn:microsoft.com/office/officeart/2008/layout/VerticalCurvedList"/>
    <dgm:cxn modelId="{ED87A65E-3FBC-2E4A-95E2-41A71D3D6A96}" srcId="{11ED472D-7552-074B-B8E5-1424C00E083A}" destId="{83BCFEBA-D558-4B49-BD43-1E36D7C86503}" srcOrd="2" destOrd="0" parTransId="{E38B9576-BC84-3B46-8AF9-77985021C70B}" sibTransId="{D5E39252-34F6-494D-BA37-E6DE7E482DF1}"/>
    <dgm:cxn modelId="{E6EF464C-F302-4D40-9019-A10DC6E326C8}" srcId="{11ED472D-7552-074B-B8E5-1424C00E083A}" destId="{93F85852-350F-BF43-9F49-8670120C3033}" srcOrd="0" destOrd="0" parTransId="{931CAC69-A504-3249-8252-82527AC99B5B}" sibTransId="{2647585E-26A5-BC46-8AE5-6BFB78A86783}"/>
    <dgm:cxn modelId="{9C8FB155-0640-8E41-A573-AF6A140AFB88}" type="presOf" srcId="{93F85852-350F-BF43-9F49-8670120C3033}" destId="{8E767645-2A92-544C-A6A4-EF37D07652F9}" srcOrd="0" destOrd="0" presId="urn:microsoft.com/office/officeart/2008/layout/VerticalCurvedList"/>
    <dgm:cxn modelId="{151F0D8A-543A-F547-AFB1-7DAAAFA8D412}" type="presOf" srcId="{11ED472D-7552-074B-B8E5-1424C00E083A}" destId="{AE96027F-368B-F44A-A66B-2A93348366C3}" srcOrd="0" destOrd="0" presId="urn:microsoft.com/office/officeart/2008/layout/VerticalCurvedList"/>
    <dgm:cxn modelId="{0A0EE98A-3188-8D43-B947-075AC78217D7}" srcId="{11ED472D-7552-074B-B8E5-1424C00E083A}" destId="{024584AE-1A6D-7B47-A2FB-7C07FCC20E2F}" srcOrd="1" destOrd="0" parTransId="{CEFAD7C8-4B41-BE46-B68A-9E243A0D3718}" sibTransId="{EB98A59E-22A0-4C44-A1FA-0CDDCA16DD8C}"/>
    <dgm:cxn modelId="{7B567DCB-2D7E-4C51-84FE-61C4570A310B}" type="presOf" srcId="{024584AE-1A6D-7B47-A2FB-7C07FCC20E2F}" destId="{2A318D97-4CF6-41D0-ACBB-67776EFF5DCE}" srcOrd="0" destOrd="0" presId="urn:microsoft.com/office/officeart/2008/layout/VerticalCurvedList"/>
    <dgm:cxn modelId="{4292CCCB-FB4E-48EA-9335-980DB3DCB13B}" type="presOf" srcId="{83BCFEBA-D558-4B49-BD43-1E36D7C86503}" destId="{EC947C73-CDE8-4B86-9FC7-B2452AB469C4}" srcOrd="0" destOrd="0" presId="urn:microsoft.com/office/officeart/2008/layout/VerticalCurvedList"/>
    <dgm:cxn modelId="{01558328-44E2-E047-86E6-5F90CFF1C7A0}" type="presParOf" srcId="{AE96027F-368B-F44A-A66B-2A93348366C3}" destId="{7E5F70F5-EF57-194F-BBF1-3966E2F4A81F}" srcOrd="0" destOrd="0" presId="urn:microsoft.com/office/officeart/2008/layout/VerticalCurvedList"/>
    <dgm:cxn modelId="{4EE2D18C-4E4C-D341-9F2E-02683482EF7B}" type="presParOf" srcId="{7E5F70F5-EF57-194F-BBF1-3966E2F4A81F}" destId="{20A56CC7-2948-2047-8FD8-2D306D491161}" srcOrd="0" destOrd="0" presId="urn:microsoft.com/office/officeart/2008/layout/VerticalCurvedList"/>
    <dgm:cxn modelId="{2A4C42BB-4F6A-9242-BAA9-F89A78D37BCC}" type="presParOf" srcId="{20A56CC7-2948-2047-8FD8-2D306D491161}" destId="{78330EB8-F423-BF42-A2C5-0AFD5FBC66B8}" srcOrd="0" destOrd="0" presId="urn:microsoft.com/office/officeart/2008/layout/VerticalCurvedList"/>
    <dgm:cxn modelId="{97C05859-16AB-EA4E-8031-4052EE01E8BD}" type="presParOf" srcId="{20A56CC7-2948-2047-8FD8-2D306D491161}" destId="{C97980FE-FCCF-0F48-8379-43E7AFB74026}" srcOrd="1" destOrd="0" presId="urn:microsoft.com/office/officeart/2008/layout/VerticalCurvedList"/>
    <dgm:cxn modelId="{839F5348-4BFB-5848-92BE-46AE8C7E8A8B}" type="presParOf" srcId="{20A56CC7-2948-2047-8FD8-2D306D491161}" destId="{E924906E-BCFC-C445-A0CD-73F51ADD3942}" srcOrd="2" destOrd="0" presId="urn:microsoft.com/office/officeart/2008/layout/VerticalCurvedList"/>
    <dgm:cxn modelId="{4D4BD18E-2DC5-8D4D-8616-44DA20B32DA9}" type="presParOf" srcId="{20A56CC7-2948-2047-8FD8-2D306D491161}" destId="{7F1733AD-EB34-AD42-B3F0-239162CE31E5}" srcOrd="3" destOrd="0" presId="urn:microsoft.com/office/officeart/2008/layout/VerticalCurvedList"/>
    <dgm:cxn modelId="{1AD1D5D4-6DFA-834A-9485-D04334D31968}" type="presParOf" srcId="{7E5F70F5-EF57-194F-BBF1-3966E2F4A81F}" destId="{8E767645-2A92-544C-A6A4-EF37D07652F9}" srcOrd="1" destOrd="0" presId="urn:microsoft.com/office/officeart/2008/layout/VerticalCurvedList"/>
    <dgm:cxn modelId="{AF17A093-5622-9E4A-B71B-912F1ECED85B}" type="presParOf" srcId="{7E5F70F5-EF57-194F-BBF1-3966E2F4A81F}" destId="{3CE6D5CA-D04C-4041-98C0-C34FC4F4F39E}" srcOrd="2" destOrd="0" presId="urn:microsoft.com/office/officeart/2008/layout/VerticalCurvedList"/>
    <dgm:cxn modelId="{E4520210-4454-EA42-AAC6-99D2EB01025A}" type="presParOf" srcId="{3CE6D5CA-D04C-4041-98C0-C34FC4F4F39E}" destId="{BA40B927-5D4C-2E4F-9085-8789FCA6B3FA}" srcOrd="0" destOrd="0" presId="urn:microsoft.com/office/officeart/2008/layout/VerticalCurvedList"/>
    <dgm:cxn modelId="{BE1F9305-EB98-4060-8635-0FA8A72C87EB}" type="presParOf" srcId="{7E5F70F5-EF57-194F-BBF1-3966E2F4A81F}" destId="{2A318D97-4CF6-41D0-ACBB-67776EFF5DCE}" srcOrd="3" destOrd="0" presId="urn:microsoft.com/office/officeart/2008/layout/VerticalCurvedList"/>
    <dgm:cxn modelId="{982EA47E-FFB5-495A-8F86-1FF7D2E36560}" type="presParOf" srcId="{7E5F70F5-EF57-194F-BBF1-3966E2F4A81F}" destId="{1FBD670E-090E-450B-B9FE-E53D798D51C7}" srcOrd="4" destOrd="0" presId="urn:microsoft.com/office/officeart/2008/layout/VerticalCurvedList"/>
    <dgm:cxn modelId="{36603210-1784-4D42-A044-E1D36EBF2F9A}" type="presParOf" srcId="{1FBD670E-090E-450B-B9FE-E53D798D51C7}" destId="{9ED0A663-EF17-F54F-B668-34F7E2213F1B}" srcOrd="0" destOrd="0" presId="urn:microsoft.com/office/officeart/2008/layout/VerticalCurvedList"/>
    <dgm:cxn modelId="{97E8F566-0EC9-4458-A1E2-0AD4FD105E29}" type="presParOf" srcId="{7E5F70F5-EF57-194F-BBF1-3966E2F4A81F}" destId="{EC947C73-CDE8-4B86-9FC7-B2452AB469C4}" srcOrd="5" destOrd="0" presId="urn:microsoft.com/office/officeart/2008/layout/VerticalCurvedList"/>
    <dgm:cxn modelId="{8340605F-645D-4591-B93B-A785984517FF}" type="presParOf" srcId="{7E5F70F5-EF57-194F-BBF1-3966E2F4A81F}" destId="{9217F7E7-BB31-418E-B9AB-768102BFCFE9}" srcOrd="6" destOrd="0" presId="urn:microsoft.com/office/officeart/2008/layout/VerticalCurvedList"/>
    <dgm:cxn modelId="{19676211-2E84-48E4-96D2-751904660C3A}" type="presParOf" srcId="{9217F7E7-BB31-418E-B9AB-768102BFCFE9}" destId="{91310937-96C6-5F48-A06A-4FFBB14C19D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ED472D-7552-074B-B8E5-1424C00E083A}" type="doc">
      <dgm:prSet loTypeId="urn:microsoft.com/office/officeart/2008/layout/VerticalCurvedList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F85852-350F-BF43-9F49-8670120C3033}">
      <dgm:prSet phldrT="[Text]" custT="1"/>
      <dgm:spPr/>
      <dgm:t>
        <a:bodyPr/>
        <a:lstStyle/>
        <a:p>
          <a:pPr algn="l">
            <a:buNone/>
          </a:pPr>
          <a:r>
            <a:rPr lang="fr-FR" sz="2500" b="1" dirty="0">
              <a:latin typeface="+mn-lt"/>
            </a:rPr>
            <a:t>Inscription des financements du Secteur dans le cadre du PNDSE III et les rendre complémentaires</a:t>
          </a:r>
          <a:endParaRPr lang="fr-FR" sz="2500" b="1" noProof="0" dirty="0">
            <a:latin typeface="+mn-lt"/>
          </a:endParaRPr>
        </a:p>
      </dgm:t>
    </dgm:pt>
    <dgm:pt modelId="{931CAC69-A504-3249-8252-82527AC99B5B}" type="parTrans" cxnId="{E6EF464C-F302-4D40-9019-A10DC6E326C8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2647585E-26A5-BC46-8AE5-6BFB78A86783}" type="sibTrans" cxnId="{E6EF464C-F302-4D40-9019-A10DC6E326C8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024584AE-1A6D-7B47-A2FB-7C07FCC20E2F}">
      <dgm:prSet custT="1"/>
      <dgm:spPr/>
      <dgm:t>
        <a:bodyPr/>
        <a:lstStyle/>
        <a:p>
          <a:r>
            <a:rPr lang="fr-FR" sz="2500" b="1" noProof="0" dirty="0"/>
            <a:t>S’aligner sur les stratégies, structures et procédures nationales</a:t>
          </a:r>
          <a:endParaRPr lang="fr-FR" sz="2500" b="1" noProof="0" dirty="0">
            <a:latin typeface="+mn-lt"/>
          </a:endParaRPr>
        </a:p>
      </dgm:t>
    </dgm:pt>
    <dgm:pt modelId="{EB98A59E-22A0-4C44-A1FA-0CDDCA16DD8C}" type="sibTrans" cxnId="{0A0EE98A-3188-8D43-B947-075AC78217D7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CEFAD7C8-4B41-BE46-B68A-9E243A0D3718}" type="parTrans" cxnId="{0A0EE98A-3188-8D43-B947-075AC78217D7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662AEB74-FD98-4872-99E2-A4A77A3E2B0F}">
      <dgm:prSet custT="1"/>
      <dgm:spPr/>
      <dgm:t>
        <a:bodyPr/>
        <a:lstStyle/>
        <a:p>
          <a:r>
            <a:rPr lang="fr-FR" sz="2500" b="1" noProof="0" dirty="0"/>
            <a:t>Accompagner les ministères sectoriels : 1. renforcement de capacités institutionnelles, 2. </a:t>
          </a:r>
          <a:r>
            <a:rPr lang="fr-FR" sz="2500" b="1" dirty="0"/>
            <a:t>processus déconcentration et décentralisation </a:t>
          </a:r>
        </a:p>
      </dgm:t>
    </dgm:pt>
    <dgm:pt modelId="{7D46EF3C-9FB0-4571-AC57-3AA374436ED4}" type="parTrans" cxnId="{789CF18C-F87A-4F5E-B089-86943650A3A1}">
      <dgm:prSet/>
      <dgm:spPr/>
      <dgm:t>
        <a:bodyPr/>
        <a:lstStyle/>
        <a:p>
          <a:endParaRPr lang="fr-FR" sz="2500" b="1">
            <a:solidFill>
              <a:sysClr val="windowText" lastClr="000000"/>
            </a:solidFill>
            <a:latin typeface="+mn-lt"/>
          </a:endParaRPr>
        </a:p>
      </dgm:t>
    </dgm:pt>
    <dgm:pt modelId="{2BE0F629-FC88-4A30-876C-9B468B6352E0}" type="sibTrans" cxnId="{789CF18C-F87A-4F5E-B089-86943650A3A1}">
      <dgm:prSet/>
      <dgm:spPr/>
      <dgm:t>
        <a:bodyPr/>
        <a:lstStyle/>
        <a:p>
          <a:endParaRPr lang="fr-FR" sz="2500" b="1">
            <a:solidFill>
              <a:sysClr val="windowText" lastClr="000000"/>
            </a:solidFill>
            <a:latin typeface="+mn-lt"/>
          </a:endParaRPr>
        </a:p>
      </dgm:t>
    </dgm:pt>
    <dgm:pt modelId="{83BCFEBA-D558-4B49-BD43-1E36D7C86503}">
      <dgm:prSet custT="1"/>
      <dgm:spPr/>
      <dgm:t>
        <a:bodyPr/>
        <a:lstStyle/>
        <a:p>
          <a:r>
            <a:rPr lang="fr-FR" sz="2300" b="1" noProof="0" dirty="0"/>
            <a:t>Harmoniser leurs procédures, leurs mécanismes de suivi et d’évaluation (missions conjointes), leur grille de barèmes et de per </a:t>
          </a:r>
          <a:r>
            <a:rPr lang="fr-FR" sz="2300" b="1" noProof="0" dirty="0" err="1"/>
            <a:t>diems</a:t>
          </a:r>
          <a:r>
            <a:rPr lang="fr-FR" sz="2300" b="1" noProof="0" dirty="0"/>
            <a:t> </a:t>
          </a:r>
          <a:endParaRPr lang="fr-FR" sz="2300" b="1" noProof="0" dirty="0">
            <a:latin typeface="+mn-lt"/>
          </a:endParaRPr>
        </a:p>
      </dgm:t>
    </dgm:pt>
    <dgm:pt modelId="{D5E39252-34F6-494D-BA37-E6DE7E482DF1}" type="sibTrans" cxnId="{ED87A65E-3FBC-2E4A-95E2-41A71D3D6A96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E38B9576-BC84-3B46-8AF9-77985021C70B}" type="parTrans" cxnId="{ED87A65E-3FBC-2E4A-95E2-41A71D3D6A96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AE96027F-368B-F44A-A66B-2A93348366C3}" type="pres">
      <dgm:prSet presAssocID="{11ED472D-7552-074B-B8E5-1424C00E083A}" presName="Name0" presStyleCnt="0">
        <dgm:presLayoutVars>
          <dgm:chMax val="7"/>
          <dgm:chPref val="7"/>
          <dgm:dir/>
        </dgm:presLayoutVars>
      </dgm:prSet>
      <dgm:spPr/>
    </dgm:pt>
    <dgm:pt modelId="{7E5F70F5-EF57-194F-BBF1-3966E2F4A81F}" type="pres">
      <dgm:prSet presAssocID="{11ED472D-7552-074B-B8E5-1424C00E083A}" presName="Name1" presStyleCnt="0"/>
      <dgm:spPr/>
    </dgm:pt>
    <dgm:pt modelId="{20A56CC7-2948-2047-8FD8-2D306D491161}" type="pres">
      <dgm:prSet presAssocID="{11ED472D-7552-074B-B8E5-1424C00E083A}" presName="cycle" presStyleCnt="0"/>
      <dgm:spPr/>
    </dgm:pt>
    <dgm:pt modelId="{78330EB8-F423-BF42-A2C5-0AFD5FBC66B8}" type="pres">
      <dgm:prSet presAssocID="{11ED472D-7552-074B-B8E5-1424C00E083A}" presName="srcNode" presStyleLbl="node1" presStyleIdx="0" presStyleCnt="4"/>
      <dgm:spPr/>
    </dgm:pt>
    <dgm:pt modelId="{C97980FE-FCCF-0F48-8379-43E7AFB74026}" type="pres">
      <dgm:prSet presAssocID="{11ED472D-7552-074B-B8E5-1424C00E083A}" presName="conn" presStyleLbl="parChTrans1D2" presStyleIdx="0" presStyleCnt="1"/>
      <dgm:spPr/>
    </dgm:pt>
    <dgm:pt modelId="{E924906E-BCFC-C445-A0CD-73F51ADD3942}" type="pres">
      <dgm:prSet presAssocID="{11ED472D-7552-074B-B8E5-1424C00E083A}" presName="extraNode" presStyleLbl="node1" presStyleIdx="0" presStyleCnt="4"/>
      <dgm:spPr/>
    </dgm:pt>
    <dgm:pt modelId="{7F1733AD-EB34-AD42-B3F0-239162CE31E5}" type="pres">
      <dgm:prSet presAssocID="{11ED472D-7552-074B-B8E5-1424C00E083A}" presName="dstNode" presStyleLbl="node1" presStyleIdx="0" presStyleCnt="4"/>
      <dgm:spPr/>
    </dgm:pt>
    <dgm:pt modelId="{8E767645-2A92-544C-A6A4-EF37D07652F9}" type="pres">
      <dgm:prSet presAssocID="{93F85852-350F-BF43-9F49-8670120C3033}" presName="text_1" presStyleLbl="node1" presStyleIdx="0" presStyleCnt="4" custScaleX="102919" custLinFactNeighborY="-21300">
        <dgm:presLayoutVars>
          <dgm:bulletEnabled val="1"/>
        </dgm:presLayoutVars>
      </dgm:prSet>
      <dgm:spPr/>
    </dgm:pt>
    <dgm:pt modelId="{3CE6D5CA-D04C-4041-98C0-C34FC4F4F39E}" type="pres">
      <dgm:prSet presAssocID="{93F85852-350F-BF43-9F49-8670120C3033}" presName="accent_1" presStyleCnt="0"/>
      <dgm:spPr/>
    </dgm:pt>
    <dgm:pt modelId="{BA40B927-5D4C-2E4F-9085-8789FCA6B3FA}" type="pres">
      <dgm:prSet presAssocID="{93F85852-350F-BF43-9F49-8670120C3033}" presName="accentRepeatNode" presStyleLbl="solidFgAcc1" presStyleIdx="0" presStyleCnt="4" custLinFactNeighborY="-17040"/>
      <dgm:spPr/>
    </dgm:pt>
    <dgm:pt modelId="{2A318D97-4CF6-41D0-ACBB-67776EFF5DCE}" type="pres">
      <dgm:prSet presAssocID="{024584AE-1A6D-7B47-A2FB-7C07FCC20E2F}" presName="text_2" presStyleLbl="node1" presStyleIdx="1" presStyleCnt="4" custScaleX="102852" custScaleY="115786" custLinFactNeighborX="-465" custLinFactNeighborY="-30153">
        <dgm:presLayoutVars>
          <dgm:bulletEnabled val="1"/>
        </dgm:presLayoutVars>
      </dgm:prSet>
      <dgm:spPr/>
    </dgm:pt>
    <dgm:pt modelId="{1FBD670E-090E-450B-B9FE-E53D798D51C7}" type="pres">
      <dgm:prSet presAssocID="{024584AE-1A6D-7B47-A2FB-7C07FCC20E2F}" presName="accent_2" presStyleCnt="0"/>
      <dgm:spPr/>
    </dgm:pt>
    <dgm:pt modelId="{9ED0A663-EF17-F54F-B668-34F7E2213F1B}" type="pres">
      <dgm:prSet presAssocID="{024584AE-1A6D-7B47-A2FB-7C07FCC20E2F}" presName="accentRepeatNode" presStyleLbl="solidFgAcc1" presStyleIdx="1" presStyleCnt="4" custLinFactNeighborX="-3565" custLinFactNeighborY="-24122"/>
      <dgm:spPr/>
    </dgm:pt>
    <dgm:pt modelId="{EC947C73-CDE8-4B86-9FC7-B2452AB469C4}" type="pres">
      <dgm:prSet presAssocID="{83BCFEBA-D558-4B49-BD43-1E36D7C86503}" presName="text_3" presStyleLbl="node1" presStyleIdx="2" presStyleCnt="4" custScaleY="150026" custLinFactNeighborX="961" custLinFactNeighborY="-31789">
        <dgm:presLayoutVars>
          <dgm:bulletEnabled val="1"/>
        </dgm:presLayoutVars>
      </dgm:prSet>
      <dgm:spPr/>
    </dgm:pt>
    <dgm:pt modelId="{9217F7E7-BB31-418E-B9AB-768102BFCFE9}" type="pres">
      <dgm:prSet presAssocID="{83BCFEBA-D558-4B49-BD43-1E36D7C86503}" presName="accent_3" presStyleCnt="0"/>
      <dgm:spPr/>
    </dgm:pt>
    <dgm:pt modelId="{91310937-96C6-5F48-A06A-4FFBB14C19D6}" type="pres">
      <dgm:prSet presAssocID="{83BCFEBA-D558-4B49-BD43-1E36D7C86503}" presName="accentRepeatNode" presStyleLbl="solidFgAcc1" presStyleIdx="2" presStyleCnt="4" custScaleX="104277" custScaleY="117006" custLinFactNeighborX="7376" custLinFactNeighborY="-25432"/>
      <dgm:spPr/>
    </dgm:pt>
    <dgm:pt modelId="{95913927-8C63-4E0B-A93B-ECD13AFB81D8}" type="pres">
      <dgm:prSet presAssocID="{662AEB74-FD98-4872-99E2-A4A77A3E2B0F}" presName="text_4" presStyleLbl="node1" presStyleIdx="3" presStyleCnt="4" custScaleY="165029" custLinFactNeighborX="907" custLinFactNeighborY="1222">
        <dgm:presLayoutVars>
          <dgm:bulletEnabled val="1"/>
        </dgm:presLayoutVars>
      </dgm:prSet>
      <dgm:spPr/>
    </dgm:pt>
    <dgm:pt modelId="{C1CA1B10-3937-4ADA-AB8F-C0025EA7425A}" type="pres">
      <dgm:prSet presAssocID="{662AEB74-FD98-4872-99E2-A4A77A3E2B0F}" presName="accent_4" presStyleCnt="0"/>
      <dgm:spPr/>
    </dgm:pt>
    <dgm:pt modelId="{1DCFAB5C-9071-4BFE-A690-5DCDD54E9078}" type="pres">
      <dgm:prSet presAssocID="{662AEB74-FD98-4872-99E2-A4A77A3E2B0F}" presName="accentRepeatNode" presStyleLbl="solidFgAcc1" presStyleIdx="3" presStyleCnt="4" custScaleY="130119" custLinFactNeighborX="7376" custLinFactNeighborY="979"/>
      <dgm:spPr/>
    </dgm:pt>
  </dgm:ptLst>
  <dgm:cxnLst>
    <dgm:cxn modelId="{9A698508-4215-48DC-98B2-10324CE320E1}" type="presOf" srcId="{662AEB74-FD98-4872-99E2-A4A77A3E2B0F}" destId="{95913927-8C63-4E0B-A93B-ECD13AFB81D8}" srcOrd="0" destOrd="0" presId="urn:microsoft.com/office/officeart/2008/layout/VerticalCurvedList"/>
    <dgm:cxn modelId="{02A05422-349B-6249-B7A4-28E10C5F1878}" type="presOf" srcId="{2647585E-26A5-BC46-8AE5-6BFB78A86783}" destId="{C97980FE-FCCF-0F48-8379-43E7AFB74026}" srcOrd="0" destOrd="0" presId="urn:microsoft.com/office/officeart/2008/layout/VerticalCurvedList"/>
    <dgm:cxn modelId="{ED87A65E-3FBC-2E4A-95E2-41A71D3D6A96}" srcId="{11ED472D-7552-074B-B8E5-1424C00E083A}" destId="{83BCFEBA-D558-4B49-BD43-1E36D7C86503}" srcOrd="2" destOrd="0" parTransId="{E38B9576-BC84-3B46-8AF9-77985021C70B}" sibTransId="{D5E39252-34F6-494D-BA37-E6DE7E482DF1}"/>
    <dgm:cxn modelId="{E6EF464C-F302-4D40-9019-A10DC6E326C8}" srcId="{11ED472D-7552-074B-B8E5-1424C00E083A}" destId="{93F85852-350F-BF43-9F49-8670120C3033}" srcOrd="0" destOrd="0" parTransId="{931CAC69-A504-3249-8252-82527AC99B5B}" sibTransId="{2647585E-26A5-BC46-8AE5-6BFB78A86783}"/>
    <dgm:cxn modelId="{9C8FB155-0640-8E41-A573-AF6A140AFB88}" type="presOf" srcId="{93F85852-350F-BF43-9F49-8670120C3033}" destId="{8E767645-2A92-544C-A6A4-EF37D07652F9}" srcOrd="0" destOrd="0" presId="urn:microsoft.com/office/officeart/2008/layout/VerticalCurvedList"/>
    <dgm:cxn modelId="{151F0D8A-543A-F547-AFB1-7DAAAFA8D412}" type="presOf" srcId="{11ED472D-7552-074B-B8E5-1424C00E083A}" destId="{AE96027F-368B-F44A-A66B-2A93348366C3}" srcOrd="0" destOrd="0" presId="urn:microsoft.com/office/officeart/2008/layout/VerticalCurvedList"/>
    <dgm:cxn modelId="{0A0EE98A-3188-8D43-B947-075AC78217D7}" srcId="{11ED472D-7552-074B-B8E5-1424C00E083A}" destId="{024584AE-1A6D-7B47-A2FB-7C07FCC20E2F}" srcOrd="1" destOrd="0" parTransId="{CEFAD7C8-4B41-BE46-B68A-9E243A0D3718}" sibTransId="{EB98A59E-22A0-4C44-A1FA-0CDDCA16DD8C}"/>
    <dgm:cxn modelId="{789CF18C-F87A-4F5E-B089-86943650A3A1}" srcId="{11ED472D-7552-074B-B8E5-1424C00E083A}" destId="{662AEB74-FD98-4872-99E2-A4A77A3E2B0F}" srcOrd="3" destOrd="0" parTransId="{7D46EF3C-9FB0-4571-AC57-3AA374436ED4}" sibTransId="{2BE0F629-FC88-4A30-876C-9B468B6352E0}"/>
    <dgm:cxn modelId="{7B567DCB-2D7E-4C51-84FE-61C4570A310B}" type="presOf" srcId="{024584AE-1A6D-7B47-A2FB-7C07FCC20E2F}" destId="{2A318D97-4CF6-41D0-ACBB-67776EFF5DCE}" srcOrd="0" destOrd="0" presId="urn:microsoft.com/office/officeart/2008/layout/VerticalCurvedList"/>
    <dgm:cxn modelId="{4292CCCB-FB4E-48EA-9335-980DB3DCB13B}" type="presOf" srcId="{83BCFEBA-D558-4B49-BD43-1E36D7C86503}" destId="{EC947C73-CDE8-4B86-9FC7-B2452AB469C4}" srcOrd="0" destOrd="0" presId="urn:microsoft.com/office/officeart/2008/layout/VerticalCurvedList"/>
    <dgm:cxn modelId="{01558328-44E2-E047-86E6-5F90CFF1C7A0}" type="presParOf" srcId="{AE96027F-368B-F44A-A66B-2A93348366C3}" destId="{7E5F70F5-EF57-194F-BBF1-3966E2F4A81F}" srcOrd="0" destOrd="0" presId="urn:microsoft.com/office/officeart/2008/layout/VerticalCurvedList"/>
    <dgm:cxn modelId="{4EE2D18C-4E4C-D341-9F2E-02683482EF7B}" type="presParOf" srcId="{7E5F70F5-EF57-194F-BBF1-3966E2F4A81F}" destId="{20A56CC7-2948-2047-8FD8-2D306D491161}" srcOrd="0" destOrd="0" presId="urn:microsoft.com/office/officeart/2008/layout/VerticalCurvedList"/>
    <dgm:cxn modelId="{2A4C42BB-4F6A-9242-BAA9-F89A78D37BCC}" type="presParOf" srcId="{20A56CC7-2948-2047-8FD8-2D306D491161}" destId="{78330EB8-F423-BF42-A2C5-0AFD5FBC66B8}" srcOrd="0" destOrd="0" presId="urn:microsoft.com/office/officeart/2008/layout/VerticalCurvedList"/>
    <dgm:cxn modelId="{97C05859-16AB-EA4E-8031-4052EE01E8BD}" type="presParOf" srcId="{20A56CC7-2948-2047-8FD8-2D306D491161}" destId="{C97980FE-FCCF-0F48-8379-43E7AFB74026}" srcOrd="1" destOrd="0" presId="urn:microsoft.com/office/officeart/2008/layout/VerticalCurvedList"/>
    <dgm:cxn modelId="{839F5348-4BFB-5848-92BE-46AE8C7E8A8B}" type="presParOf" srcId="{20A56CC7-2948-2047-8FD8-2D306D491161}" destId="{E924906E-BCFC-C445-A0CD-73F51ADD3942}" srcOrd="2" destOrd="0" presId="urn:microsoft.com/office/officeart/2008/layout/VerticalCurvedList"/>
    <dgm:cxn modelId="{4D4BD18E-2DC5-8D4D-8616-44DA20B32DA9}" type="presParOf" srcId="{20A56CC7-2948-2047-8FD8-2D306D491161}" destId="{7F1733AD-EB34-AD42-B3F0-239162CE31E5}" srcOrd="3" destOrd="0" presId="urn:microsoft.com/office/officeart/2008/layout/VerticalCurvedList"/>
    <dgm:cxn modelId="{1AD1D5D4-6DFA-834A-9485-D04334D31968}" type="presParOf" srcId="{7E5F70F5-EF57-194F-BBF1-3966E2F4A81F}" destId="{8E767645-2A92-544C-A6A4-EF37D07652F9}" srcOrd="1" destOrd="0" presId="urn:microsoft.com/office/officeart/2008/layout/VerticalCurvedList"/>
    <dgm:cxn modelId="{AF17A093-5622-9E4A-B71B-912F1ECED85B}" type="presParOf" srcId="{7E5F70F5-EF57-194F-BBF1-3966E2F4A81F}" destId="{3CE6D5CA-D04C-4041-98C0-C34FC4F4F39E}" srcOrd="2" destOrd="0" presId="urn:microsoft.com/office/officeart/2008/layout/VerticalCurvedList"/>
    <dgm:cxn modelId="{E4520210-4454-EA42-AAC6-99D2EB01025A}" type="presParOf" srcId="{3CE6D5CA-D04C-4041-98C0-C34FC4F4F39E}" destId="{BA40B927-5D4C-2E4F-9085-8789FCA6B3FA}" srcOrd="0" destOrd="0" presId="urn:microsoft.com/office/officeart/2008/layout/VerticalCurvedList"/>
    <dgm:cxn modelId="{BE1F9305-EB98-4060-8635-0FA8A72C87EB}" type="presParOf" srcId="{7E5F70F5-EF57-194F-BBF1-3966E2F4A81F}" destId="{2A318D97-4CF6-41D0-ACBB-67776EFF5DCE}" srcOrd="3" destOrd="0" presId="urn:microsoft.com/office/officeart/2008/layout/VerticalCurvedList"/>
    <dgm:cxn modelId="{982EA47E-FFB5-495A-8F86-1FF7D2E36560}" type="presParOf" srcId="{7E5F70F5-EF57-194F-BBF1-3966E2F4A81F}" destId="{1FBD670E-090E-450B-B9FE-E53D798D51C7}" srcOrd="4" destOrd="0" presId="urn:microsoft.com/office/officeart/2008/layout/VerticalCurvedList"/>
    <dgm:cxn modelId="{36603210-1784-4D42-A044-E1D36EBF2F9A}" type="presParOf" srcId="{1FBD670E-090E-450B-B9FE-E53D798D51C7}" destId="{9ED0A663-EF17-F54F-B668-34F7E2213F1B}" srcOrd="0" destOrd="0" presId="urn:microsoft.com/office/officeart/2008/layout/VerticalCurvedList"/>
    <dgm:cxn modelId="{97E8F566-0EC9-4458-A1E2-0AD4FD105E29}" type="presParOf" srcId="{7E5F70F5-EF57-194F-BBF1-3966E2F4A81F}" destId="{EC947C73-CDE8-4B86-9FC7-B2452AB469C4}" srcOrd="5" destOrd="0" presId="urn:microsoft.com/office/officeart/2008/layout/VerticalCurvedList"/>
    <dgm:cxn modelId="{8340605F-645D-4591-B93B-A785984517FF}" type="presParOf" srcId="{7E5F70F5-EF57-194F-BBF1-3966E2F4A81F}" destId="{9217F7E7-BB31-418E-B9AB-768102BFCFE9}" srcOrd="6" destOrd="0" presId="urn:microsoft.com/office/officeart/2008/layout/VerticalCurvedList"/>
    <dgm:cxn modelId="{19676211-2E84-48E4-96D2-751904660C3A}" type="presParOf" srcId="{9217F7E7-BB31-418E-B9AB-768102BFCFE9}" destId="{91310937-96C6-5F48-A06A-4FFBB14C19D6}" srcOrd="0" destOrd="0" presId="urn:microsoft.com/office/officeart/2008/layout/VerticalCurvedList"/>
    <dgm:cxn modelId="{6EBD24CE-35E2-4A87-81D6-19639FCE1E61}" type="presParOf" srcId="{7E5F70F5-EF57-194F-BBF1-3966E2F4A81F}" destId="{95913927-8C63-4E0B-A93B-ECD13AFB81D8}" srcOrd="7" destOrd="0" presId="urn:microsoft.com/office/officeart/2008/layout/VerticalCurvedList"/>
    <dgm:cxn modelId="{DBC26F3C-50F8-4D1E-B962-78AF36371F4B}" type="presParOf" srcId="{7E5F70F5-EF57-194F-BBF1-3966E2F4A81F}" destId="{C1CA1B10-3937-4ADA-AB8F-C0025EA7425A}" srcOrd="8" destOrd="0" presId="urn:microsoft.com/office/officeart/2008/layout/VerticalCurvedList"/>
    <dgm:cxn modelId="{50EE7E8D-61CE-4CBE-852E-63110B465F66}" type="presParOf" srcId="{C1CA1B10-3937-4ADA-AB8F-C0025EA7425A}" destId="{1DCFAB5C-9071-4BFE-A690-5DCDD54E907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ED472D-7552-074B-B8E5-1424C00E083A}" type="doc">
      <dgm:prSet loTypeId="urn:microsoft.com/office/officeart/2008/layout/VerticalCurvedList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F85852-350F-BF43-9F49-8670120C3033}">
      <dgm:prSet phldrT="[Text]" custT="1"/>
      <dgm:spPr/>
      <dgm:t>
        <a:bodyPr/>
        <a:lstStyle/>
        <a:p>
          <a:pPr algn="l">
            <a:buNone/>
          </a:pPr>
          <a:r>
            <a:rPr lang="fr-FR" sz="2500" b="1" noProof="0" dirty="0"/>
            <a:t>Augmenter la part du budget au Profit du Secteur pour</a:t>
          </a:r>
          <a:r>
            <a:rPr lang="fr-FR" sz="2500" b="1" dirty="0"/>
            <a:t> aider à combler les besoins en financement identifiés dans le PNDSE III </a:t>
          </a:r>
          <a:endParaRPr lang="fr-FR" sz="2500" b="1" noProof="0" dirty="0">
            <a:latin typeface="+mn-lt"/>
          </a:endParaRPr>
        </a:p>
      </dgm:t>
    </dgm:pt>
    <dgm:pt modelId="{931CAC69-A504-3249-8252-82527AC99B5B}" type="parTrans" cxnId="{E6EF464C-F302-4D40-9019-A10DC6E326C8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2647585E-26A5-BC46-8AE5-6BFB78A86783}" type="sibTrans" cxnId="{E6EF464C-F302-4D40-9019-A10DC6E326C8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024584AE-1A6D-7B47-A2FB-7C07FCC20E2F}">
      <dgm:prSet custT="1"/>
      <dgm:spPr/>
      <dgm:t>
        <a:bodyPr/>
        <a:lstStyle/>
        <a:p>
          <a:r>
            <a:rPr lang="fr-FR" sz="2500" b="1" dirty="0"/>
            <a:t>Adopter des plans d’actions sous-sectoriels triennaux et annuels en cohérence avec le PNDSE III et le plan d’action triennal </a:t>
          </a:r>
          <a:endParaRPr lang="fr-FR" sz="2500" b="1" noProof="0" dirty="0">
            <a:latin typeface="+mn-lt"/>
          </a:endParaRPr>
        </a:p>
      </dgm:t>
    </dgm:pt>
    <dgm:pt modelId="{EB98A59E-22A0-4C44-A1FA-0CDDCA16DD8C}" type="sibTrans" cxnId="{0A0EE98A-3188-8D43-B947-075AC78217D7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CEFAD7C8-4B41-BE46-B68A-9E243A0D3718}" type="parTrans" cxnId="{0A0EE98A-3188-8D43-B947-075AC78217D7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662AEB74-FD98-4872-99E2-A4A77A3E2B0F}">
      <dgm:prSet custT="1"/>
      <dgm:spPr/>
      <dgm:t>
        <a:bodyPr/>
        <a:lstStyle/>
        <a:p>
          <a:r>
            <a:rPr lang="fr-FR" sz="2500" b="1" dirty="0"/>
            <a:t>Améliorer l’exécution des investissements, en particulier des infrastructures scolaires, à travers une analyse des maîtrises d’ouvrage utilisées et le choix des mécanismes les plus efficaces </a:t>
          </a:r>
        </a:p>
      </dgm:t>
    </dgm:pt>
    <dgm:pt modelId="{7D46EF3C-9FB0-4571-AC57-3AA374436ED4}" type="parTrans" cxnId="{789CF18C-F87A-4F5E-B089-86943650A3A1}">
      <dgm:prSet/>
      <dgm:spPr/>
      <dgm:t>
        <a:bodyPr/>
        <a:lstStyle/>
        <a:p>
          <a:endParaRPr lang="fr-FR" sz="2500" b="1">
            <a:solidFill>
              <a:sysClr val="windowText" lastClr="000000"/>
            </a:solidFill>
            <a:latin typeface="+mn-lt"/>
          </a:endParaRPr>
        </a:p>
      </dgm:t>
    </dgm:pt>
    <dgm:pt modelId="{2BE0F629-FC88-4A30-876C-9B468B6352E0}" type="sibTrans" cxnId="{789CF18C-F87A-4F5E-B089-86943650A3A1}">
      <dgm:prSet/>
      <dgm:spPr/>
      <dgm:t>
        <a:bodyPr/>
        <a:lstStyle/>
        <a:p>
          <a:endParaRPr lang="fr-FR" sz="2500" b="1">
            <a:solidFill>
              <a:sysClr val="windowText" lastClr="000000"/>
            </a:solidFill>
            <a:latin typeface="+mn-lt"/>
          </a:endParaRPr>
        </a:p>
      </dgm:t>
    </dgm:pt>
    <dgm:pt modelId="{83BCFEBA-D558-4B49-BD43-1E36D7C86503}">
      <dgm:prSet custT="1"/>
      <dgm:spPr/>
      <dgm:t>
        <a:bodyPr/>
        <a:lstStyle/>
        <a:p>
          <a:r>
            <a:rPr lang="fr-FR" sz="2300" b="1" noProof="0" dirty="0"/>
            <a:t>Suivi &amp; Evaluation : Suivi des dépenses l’éducation sur budget Etat, partages annuaires, organisation des revues</a:t>
          </a:r>
          <a:endParaRPr lang="fr-FR" sz="2300" b="1" noProof="0" dirty="0">
            <a:latin typeface="+mn-lt"/>
          </a:endParaRPr>
        </a:p>
      </dgm:t>
    </dgm:pt>
    <dgm:pt modelId="{D5E39252-34F6-494D-BA37-E6DE7E482DF1}" type="sibTrans" cxnId="{ED87A65E-3FBC-2E4A-95E2-41A71D3D6A96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E38B9576-BC84-3B46-8AF9-77985021C70B}" type="parTrans" cxnId="{ED87A65E-3FBC-2E4A-95E2-41A71D3D6A96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AE96027F-368B-F44A-A66B-2A93348366C3}" type="pres">
      <dgm:prSet presAssocID="{11ED472D-7552-074B-B8E5-1424C00E083A}" presName="Name0" presStyleCnt="0">
        <dgm:presLayoutVars>
          <dgm:chMax val="7"/>
          <dgm:chPref val="7"/>
          <dgm:dir/>
        </dgm:presLayoutVars>
      </dgm:prSet>
      <dgm:spPr/>
    </dgm:pt>
    <dgm:pt modelId="{7E5F70F5-EF57-194F-BBF1-3966E2F4A81F}" type="pres">
      <dgm:prSet presAssocID="{11ED472D-7552-074B-B8E5-1424C00E083A}" presName="Name1" presStyleCnt="0"/>
      <dgm:spPr/>
    </dgm:pt>
    <dgm:pt modelId="{20A56CC7-2948-2047-8FD8-2D306D491161}" type="pres">
      <dgm:prSet presAssocID="{11ED472D-7552-074B-B8E5-1424C00E083A}" presName="cycle" presStyleCnt="0"/>
      <dgm:spPr/>
    </dgm:pt>
    <dgm:pt modelId="{78330EB8-F423-BF42-A2C5-0AFD5FBC66B8}" type="pres">
      <dgm:prSet presAssocID="{11ED472D-7552-074B-B8E5-1424C00E083A}" presName="srcNode" presStyleLbl="node1" presStyleIdx="0" presStyleCnt="4"/>
      <dgm:spPr/>
    </dgm:pt>
    <dgm:pt modelId="{C97980FE-FCCF-0F48-8379-43E7AFB74026}" type="pres">
      <dgm:prSet presAssocID="{11ED472D-7552-074B-B8E5-1424C00E083A}" presName="conn" presStyleLbl="parChTrans1D2" presStyleIdx="0" presStyleCnt="1"/>
      <dgm:spPr/>
    </dgm:pt>
    <dgm:pt modelId="{E924906E-BCFC-C445-A0CD-73F51ADD3942}" type="pres">
      <dgm:prSet presAssocID="{11ED472D-7552-074B-B8E5-1424C00E083A}" presName="extraNode" presStyleLbl="node1" presStyleIdx="0" presStyleCnt="4"/>
      <dgm:spPr/>
    </dgm:pt>
    <dgm:pt modelId="{7F1733AD-EB34-AD42-B3F0-239162CE31E5}" type="pres">
      <dgm:prSet presAssocID="{11ED472D-7552-074B-B8E5-1424C00E083A}" presName="dstNode" presStyleLbl="node1" presStyleIdx="0" presStyleCnt="4"/>
      <dgm:spPr/>
    </dgm:pt>
    <dgm:pt modelId="{8E767645-2A92-544C-A6A4-EF37D07652F9}" type="pres">
      <dgm:prSet presAssocID="{93F85852-350F-BF43-9F49-8670120C3033}" presName="text_1" presStyleLbl="node1" presStyleIdx="0" presStyleCnt="4" custScaleX="102919" custScaleY="124753" custLinFactNeighborY="-21300">
        <dgm:presLayoutVars>
          <dgm:bulletEnabled val="1"/>
        </dgm:presLayoutVars>
      </dgm:prSet>
      <dgm:spPr/>
    </dgm:pt>
    <dgm:pt modelId="{3CE6D5CA-D04C-4041-98C0-C34FC4F4F39E}" type="pres">
      <dgm:prSet presAssocID="{93F85852-350F-BF43-9F49-8670120C3033}" presName="accent_1" presStyleCnt="0"/>
      <dgm:spPr/>
    </dgm:pt>
    <dgm:pt modelId="{BA40B927-5D4C-2E4F-9085-8789FCA6B3FA}" type="pres">
      <dgm:prSet presAssocID="{93F85852-350F-BF43-9F49-8670120C3033}" presName="accentRepeatNode" presStyleLbl="solidFgAcc1" presStyleIdx="0" presStyleCnt="4" custLinFactNeighborY="-17040"/>
      <dgm:spPr/>
    </dgm:pt>
    <dgm:pt modelId="{2A318D97-4CF6-41D0-ACBB-67776EFF5DCE}" type="pres">
      <dgm:prSet presAssocID="{024584AE-1A6D-7B47-A2FB-7C07FCC20E2F}" presName="text_2" presStyleLbl="node1" presStyleIdx="1" presStyleCnt="4" custScaleX="102852" custScaleY="115786" custLinFactNeighborX="-465" custLinFactNeighborY="-30153">
        <dgm:presLayoutVars>
          <dgm:bulletEnabled val="1"/>
        </dgm:presLayoutVars>
      </dgm:prSet>
      <dgm:spPr/>
    </dgm:pt>
    <dgm:pt modelId="{1FBD670E-090E-450B-B9FE-E53D798D51C7}" type="pres">
      <dgm:prSet presAssocID="{024584AE-1A6D-7B47-A2FB-7C07FCC20E2F}" presName="accent_2" presStyleCnt="0"/>
      <dgm:spPr/>
    </dgm:pt>
    <dgm:pt modelId="{9ED0A663-EF17-F54F-B668-34F7E2213F1B}" type="pres">
      <dgm:prSet presAssocID="{024584AE-1A6D-7B47-A2FB-7C07FCC20E2F}" presName="accentRepeatNode" presStyleLbl="solidFgAcc1" presStyleIdx="1" presStyleCnt="4" custLinFactNeighborX="-3565" custLinFactNeighborY="-24122"/>
      <dgm:spPr/>
    </dgm:pt>
    <dgm:pt modelId="{EC947C73-CDE8-4B86-9FC7-B2452AB469C4}" type="pres">
      <dgm:prSet presAssocID="{83BCFEBA-D558-4B49-BD43-1E36D7C86503}" presName="text_3" presStyleLbl="node1" presStyleIdx="2" presStyleCnt="4" custScaleY="150026" custLinFactNeighborX="961" custLinFactNeighborY="-31789">
        <dgm:presLayoutVars>
          <dgm:bulletEnabled val="1"/>
        </dgm:presLayoutVars>
      </dgm:prSet>
      <dgm:spPr/>
    </dgm:pt>
    <dgm:pt modelId="{9217F7E7-BB31-418E-B9AB-768102BFCFE9}" type="pres">
      <dgm:prSet presAssocID="{83BCFEBA-D558-4B49-BD43-1E36D7C86503}" presName="accent_3" presStyleCnt="0"/>
      <dgm:spPr/>
    </dgm:pt>
    <dgm:pt modelId="{91310937-96C6-5F48-A06A-4FFBB14C19D6}" type="pres">
      <dgm:prSet presAssocID="{83BCFEBA-D558-4B49-BD43-1E36D7C86503}" presName="accentRepeatNode" presStyleLbl="solidFgAcc1" presStyleIdx="2" presStyleCnt="4" custScaleX="104277" custScaleY="117006" custLinFactNeighborX="7376" custLinFactNeighborY="-25432"/>
      <dgm:spPr/>
    </dgm:pt>
    <dgm:pt modelId="{95913927-8C63-4E0B-A93B-ECD13AFB81D8}" type="pres">
      <dgm:prSet presAssocID="{662AEB74-FD98-4872-99E2-A4A77A3E2B0F}" presName="text_4" presStyleLbl="node1" presStyleIdx="3" presStyleCnt="4" custScaleY="165029" custLinFactNeighborX="907" custLinFactNeighborY="1222">
        <dgm:presLayoutVars>
          <dgm:bulletEnabled val="1"/>
        </dgm:presLayoutVars>
      </dgm:prSet>
      <dgm:spPr/>
    </dgm:pt>
    <dgm:pt modelId="{C1CA1B10-3937-4ADA-AB8F-C0025EA7425A}" type="pres">
      <dgm:prSet presAssocID="{662AEB74-FD98-4872-99E2-A4A77A3E2B0F}" presName="accent_4" presStyleCnt="0"/>
      <dgm:spPr/>
    </dgm:pt>
    <dgm:pt modelId="{1DCFAB5C-9071-4BFE-A690-5DCDD54E9078}" type="pres">
      <dgm:prSet presAssocID="{662AEB74-FD98-4872-99E2-A4A77A3E2B0F}" presName="accentRepeatNode" presStyleLbl="solidFgAcc1" presStyleIdx="3" presStyleCnt="4" custScaleY="130119" custLinFactNeighborX="7376" custLinFactNeighborY="979"/>
      <dgm:spPr/>
    </dgm:pt>
  </dgm:ptLst>
  <dgm:cxnLst>
    <dgm:cxn modelId="{9A698508-4215-48DC-98B2-10324CE320E1}" type="presOf" srcId="{662AEB74-FD98-4872-99E2-A4A77A3E2B0F}" destId="{95913927-8C63-4E0B-A93B-ECD13AFB81D8}" srcOrd="0" destOrd="0" presId="urn:microsoft.com/office/officeart/2008/layout/VerticalCurvedList"/>
    <dgm:cxn modelId="{02A05422-349B-6249-B7A4-28E10C5F1878}" type="presOf" srcId="{2647585E-26A5-BC46-8AE5-6BFB78A86783}" destId="{C97980FE-FCCF-0F48-8379-43E7AFB74026}" srcOrd="0" destOrd="0" presId="urn:microsoft.com/office/officeart/2008/layout/VerticalCurvedList"/>
    <dgm:cxn modelId="{ED87A65E-3FBC-2E4A-95E2-41A71D3D6A96}" srcId="{11ED472D-7552-074B-B8E5-1424C00E083A}" destId="{83BCFEBA-D558-4B49-BD43-1E36D7C86503}" srcOrd="2" destOrd="0" parTransId="{E38B9576-BC84-3B46-8AF9-77985021C70B}" sibTransId="{D5E39252-34F6-494D-BA37-E6DE7E482DF1}"/>
    <dgm:cxn modelId="{E6EF464C-F302-4D40-9019-A10DC6E326C8}" srcId="{11ED472D-7552-074B-B8E5-1424C00E083A}" destId="{93F85852-350F-BF43-9F49-8670120C3033}" srcOrd="0" destOrd="0" parTransId="{931CAC69-A504-3249-8252-82527AC99B5B}" sibTransId="{2647585E-26A5-BC46-8AE5-6BFB78A86783}"/>
    <dgm:cxn modelId="{9C8FB155-0640-8E41-A573-AF6A140AFB88}" type="presOf" srcId="{93F85852-350F-BF43-9F49-8670120C3033}" destId="{8E767645-2A92-544C-A6A4-EF37D07652F9}" srcOrd="0" destOrd="0" presId="urn:microsoft.com/office/officeart/2008/layout/VerticalCurvedList"/>
    <dgm:cxn modelId="{151F0D8A-543A-F547-AFB1-7DAAAFA8D412}" type="presOf" srcId="{11ED472D-7552-074B-B8E5-1424C00E083A}" destId="{AE96027F-368B-F44A-A66B-2A93348366C3}" srcOrd="0" destOrd="0" presId="urn:microsoft.com/office/officeart/2008/layout/VerticalCurvedList"/>
    <dgm:cxn modelId="{0A0EE98A-3188-8D43-B947-075AC78217D7}" srcId="{11ED472D-7552-074B-B8E5-1424C00E083A}" destId="{024584AE-1A6D-7B47-A2FB-7C07FCC20E2F}" srcOrd="1" destOrd="0" parTransId="{CEFAD7C8-4B41-BE46-B68A-9E243A0D3718}" sibTransId="{EB98A59E-22A0-4C44-A1FA-0CDDCA16DD8C}"/>
    <dgm:cxn modelId="{789CF18C-F87A-4F5E-B089-86943650A3A1}" srcId="{11ED472D-7552-074B-B8E5-1424C00E083A}" destId="{662AEB74-FD98-4872-99E2-A4A77A3E2B0F}" srcOrd="3" destOrd="0" parTransId="{7D46EF3C-9FB0-4571-AC57-3AA374436ED4}" sibTransId="{2BE0F629-FC88-4A30-876C-9B468B6352E0}"/>
    <dgm:cxn modelId="{7B567DCB-2D7E-4C51-84FE-61C4570A310B}" type="presOf" srcId="{024584AE-1A6D-7B47-A2FB-7C07FCC20E2F}" destId="{2A318D97-4CF6-41D0-ACBB-67776EFF5DCE}" srcOrd="0" destOrd="0" presId="urn:microsoft.com/office/officeart/2008/layout/VerticalCurvedList"/>
    <dgm:cxn modelId="{4292CCCB-FB4E-48EA-9335-980DB3DCB13B}" type="presOf" srcId="{83BCFEBA-D558-4B49-BD43-1E36D7C86503}" destId="{EC947C73-CDE8-4B86-9FC7-B2452AB469C4}" srcOrd="0" destOrd="0" presId="urn:microsoft.com/office/officeart/2008/layout/VerticalCurvedList"/>
    <dgm:cxn modelId="{01558328-44E2-E047-86E6-5F90CFF1C7A0}" type="presParOf" srcId="{AE96027F-368B-F44A-A66B-2A93348366C3}" destId="{7E5F70F5-EF57-194F-BBF1-3966E2F4A81F}" srcOrd="0" destOrd="0" presId="urn:microsoft.com/office/officeart/2008/layout/VerticalCurvedList"/>
    <dgm:cxn modelId="{4EE2D18C-4E4C-D341-9F2E-02683482EF7B}" type="presParOf" srcId="{7E5F70F5-EF57-194F-BBF1-3966E2F4A81F}" destId="{20A56CC7-2948-2047-8FD8-2D306D491161}" srcOrd="0" destOrd="0" presId="urn:microsoft.com/office/officeart/2008/layout/VerticalCurvedList"/>
    <dgm:cxn modelId="{2A4C42BB-4F6A-9242-BAA9-F89A78D37BCC}" type="presParOf" srcId="{20A56CC7-2948-2047-8FD8-2D306D491161}" destId="{78330EB8-F423-BF42-A2C5-0AFD5FBC66B8}" srcOrd="0" destOrd="0" presId="urn:microsoft.com/office/officeart/2008/layout/VerticalCurvedList"/>
    <dgm:cxn modelId="{97C05859-16AB-EA4E-8031-4052EE01E8BD}" type="presParOf" srcId="{20A56CC7-2948-2047-8FD8-2D306D491161}" destId="{C97980FE-FCCF-0F48-8379-43E7AFB74026}" srcOrd="1" destOrd="0" presId="urn:microsoft.com/office/officeart/2008/layout/VerticalCurvedList"/>
    <dgm:cxn modelId="{839F5348-4BFB-5848-92BE-46AE8C7E8A8B}" type="presParOf" srcId="{20A56CC7-2948-2047-8FD8-2D306D491161}" destId="{E924906E-BCFC-C445-A0CD-73F51ADD3942}" srcOrd="2" destOrd="0" presId="urn:microsoft.com/office/officeart/2008/layout/VerticalCurvedList"/>
    <dgm:cxn modelId="{4D4BD18E-2DC5-8D4D-8616-44DA20B32DA9}" type="presParOf" srcId="{20A56CC7-2948-2047-8FD8-2D306D491161}" destId="{7F1733AD-EB34-AD42-B3F0-239162CE31E5}" srcOrd="3" destOrd="0" presId="urn:microsoft.com/office/officeart/2008/layout/VerticalCurvedList"/>
    <dgm:cxn modelId="{1AD1D5D4-6DFA-834A-9485-D04334D31968}" type="presParOf" srcId="{7E5F70F5-EF57-194F-BBF1-3966E2F4A81F}" destId="{8E767645-2A92-544C-A6A4-EF37D07652F9}" srcOrd="1" destOrd="0" presId="urn:microsoft.com/office/officeart/2008/layout/VerticalCurvedList"/>
    <dgm:cxn modelId="{AF17A093-5622-9E4A-B71B-912F1ECED85B}" type="presParOf" srcId="{7E5F70F5-EF57-194F-BBF1-3966E2F4A81F}" destId="{3CE6D5CA-D04C-4041-98C0-C34FC4F4F39E}" srcOrd="2" destOrd="0" presId="urn:microsoft.com/office/officeart/2008/layout/VerticalCurvedList"/>
    <dgm:cxn modelId="{E4520210-4454-EA42-AAC6-99D2EB01025A}" type="presParOf" srcId="{3CE6D5CA-D04C-4041-98C0-C34FC4F4F39E}" destId="{BA40B927-5D4C-2E4F-9085-8789FCA6B3FA}" srcOrd="0" destOrd="0" presId="urn:microsoft.com/office/officeart/2008/layout/VerticalCurvedList"/>
    <dgm:cxn modelId="{BE1F9305-EB98-4060-8635-0FA8A72C87EB}" type="presParOf" srcId="{7E5F70F5-EF57-194F-BBF1-3966E2F4A81F}" destId="{2A318D97-4CF6-41D0-ACBB-67776EFF5DCE}" srcOrd="3" destOrd="0" presId="urn:microsoft.com/office/officeart/2008/layout/VerticalCurvedList"/>
    <dgm:cxn modelId="{982EA47E-FFB5-495A-8F86-1FF7D2E36560}" type="presParOf" srcId="{7E5F70F5-EF57-194F-BBF1-3966E2F4A81F}" destId="{1FBD670E-090E-450B-B9FE-E53D798D51C7}" srcOrd="4" destOrd="0" presId="urn:microsoft.com/office/officeart/2008/layout/VerticalCurvedList"/>
    <dgm:cxn modelId="{36603210-1784-4D42-A044-E1D36EBF2F9A}" type="presParOf" srcId="{1FBD670E-090E-450B-B9FE-E53D798D51C7}" destId="{9ED0A663-EF17-F54F-B668-34F7E2213F1B}" srcOrd="0" destOrd="0" presId="urn:microsoft.com/office/officeart/2008/layout/VerticalCurvedList"/>
    <dgm:cxn modelId="{97E8F566-0EC9-4458-A1E2-0AD4FD105E29}" type="presParOf" srcId="{7E5F70F5-EF57-194F-BBF1-3966E2F4A81F}" destId="{EC947C73-CDE8-4B86-9FC7-B2452AB469C4}" srcOrd="5" destOrd="0" presId="urn:microsoft.com/office/officeart/2008/layout/VerticalCurvedList"/>
    <dgm:cxn modelId="{8340605F-645D-4591-B93B-A785984517FF}" type="presParOf" srcId="{7E5F70F5-EF57-194F-BBF1-3966E2F4A81F}" destId="{9217F7E7-BB31-418E-B9AB-768102BFCFE9}" srcOrd="6" destOrd="0" presId="urn:microsoft.com/office/officeart/2008/layout/VerticalCurvedList"/>
    <dgm:cxn modelId="{19676211-2E84-48E4-96D2-751904660C3A}" type="presParOf" srcId="{9217F7E7-BB31-418E-B9AB-768102BFCFE9}" destId="{91310937-96C6-5F48-A06A-4FFBB14C19D6}" srcOrd="0" destOrd="0" presId="urn:microsoft.com/office/officeart/2008/layout/VerticalCurvedList"/>
    <dgm:cxn modelId="{6EBD24CE-35E2-4A87-81D6-19639FCE1E61}" type="presParOf" srcId="{7E5F70F5-EF57-194F-BBF1-3966E2F4A81F}" destId="{95913927-8C63-4E0B-A93B-ECD13AFB81D8}" srcOrd="7" destOrd="0" presId="urn:microsoft.com/office/officeart/2008/layout/VerticalCurvedList"/>
    <dgm:cxn modelId="{DBC26F3C-50F8-4D1E-B962-78AF36371F4B}" type="presParOf" srcId="{7E5F70F5-EF57-194F-BBF1-3966E2F4A81F}" destId="{C1CA1B10-3937-4ADA-AB8F-C0025EA7425A}" srcOrd="8" destOrd="0" presId="urn:microsoft.com/office/officeart/2008/layout/VerticalCurvedList"/>
    <dgm:cxn modelId="{50EE7E8D-61CE-4CBE-852E-63110B465F66}" type="presParOf" srcId="{C1CA1B10-3937-4ADA-AB8F-C0025EA7425A}" destId="{1DCFAB5C-9071-4BFE-A690-5DCDD54E907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ED472D-7552-074B-B8E5-1424C00E083A}" type="doc">
      <dgm:prSet loTypeId="urn:microsoft.com/office/officeart/2008/layout/VerticalCurvedList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F85852-350F-BF43-9F49-8670120C3033}">
      <dgm:prSet phldrT="[Text]" custT="1"/>
      <dgm:spPr/>
      <dgm:t>
        <a:bodyPr/>
        <a:lstStyle/>
        <a:p>
          <a:pPr algn="l">
            <a:buNone/>
          </a:pPr>
          <a:r>
            <a:rPr lang="fr-FR" sz="2300" b="1" noProof="0" dirty="0">
              <a:latin typeface="+mn-lt"/>
            </a:rPr>
            <a:t>Groupe Local des Partenaires de l’Education (GLPE) :  coprésidé SG MEF &amp; CF </a:t>
          </a:r>
          <a:r>
            <a:rPr lang="fr-FR" sz="2300" b="1" noProof="0" dirty="0" err="1">
              <a:latin typeface="+mn-lt"/>
            </a:rPr>
            <a:t>PTFs</a:t>
          </a:r>
          <a:r>
            <a:rPr lang="fr-FR" sz="2300" b="1" noProof="0" dirty="0">
              <a:latin typeface="+mn-lt"/>
            </a:rPr>
            <a:t>. Réunion trim. Membres : </a:t>
          </a:r>
          <a:r>
            <a:rPr lang="fr-FR" sz="2300" b="1" noProof="0" dirty="0" err="1">
              <a:latin typeface="+mn-lt"/>
            </a:rPr>
            <a:t>SGs</a:t>
          </a:r>
          <a:r>
            <a:rPr lang="fr-FR" sz="2300" b="1" noProof="0" dirty="0">
              <a:latin typeface="+mn-lt"/>
            </a:rPr>
            <a:t> </a:t>
          </a:r>
          <a:r>
            <a:rPr lang="fr-FR" sz="2300" b="1" noProof="0" dirty="0" err="1">
              <a:latin typeface="+mn-lt"/>
            </a:rPr>
            <a:t>Dir</a:t>
          </a:r>
          <a:r>
            <a:rPr lang="fr-FR" sz="2300" b="1" noProof="0" dirty="0">
              <a:latin typeface="+mn-lt"/>
            </a:rPr>
            <a:t> Tech, , PTF et SOC. Secrétariat : DPEF</a:t>
          </a:r>
        </a:p>
      </dgm:t>
    </dgm:pt>
    <dgm:pt modelId="{931CAC69-A504-3249-8252-82527AC99B5B}" type="parTrans" cxnId="{E6EF464C-F302-4D40-9019-A10DC6E326C8}">
      <dgm:prSet/>
      <dgm:spPr/>
      <dgm:t>
        <a:bodyPr/>
        <a:lstStyle/>
        <a:p>
          <a:endParaRPr lang="en-US" sz="2300" b="1">
            <a:solidFill>
              <a:sysClr val="windowText" lastClr="000000"/>
            </a:solidFill>
            <a:latin typeface="+mn-lt"/>
          </a:endParaRPr>
        </a:p>
      </dgm:t>
    </dgm:pt>
    <dgm:pt modelId="{2647585E-26A5-BC46-8AE5-6BFB78A86783}" type="sibTrans" cxnId="{E6EF464C-F302-4D40-9019-A10DC6E326C8}">
      <dgm:prSet/>
      <dgm:spPr/>
      <dgm:t>
        <a:bodyPr/>
        <a:lstStyle/>
        <a:p>
          <a:endParaRPr lang="en-US" sz="2300" b="1">
            <a:solidFill>
              <a:sysClr val="windowText" lastClr="000000"/>
            </a:solidFill>
            <a:latin typeface="+mn-lt"/>
          </a:endParaRPr>
        </a:p>
      </dgm:t>
    </dgm:pt>
    <dgm:pt modelId="{662AEB74-FD98-4872-99E2-A4A77A3E2B0F}">
      <dgm:prSet custT="1"/>
      <dgm:spPr/>
      <dgm:t>
        <a:bodyPr/>
        <a:lstStyle/>
        <a:p>
          <a:r>
            <a:rPr lang="fr-FR" sz="2300" b="1" dirty="0"/>
            <a:t>Une cellule technique (CT) chargée du suivi trimestriel du PNDSE III et de la préparation et l’organisation de la revue sectorielle</a:t>
          </a:r>
        </a:p>
      </dgm:t>
    </dgm:pt>
    <dgm:pt modelId="{7D46EF3C-9FB0-4571-AC57-3AA374436ED4}" type="parTrans" cxnId="{789CF18C-F87A-4F5E-B089-86943650A3A1}">
      <dgm:prSet/>
      <dgm:spPr/>
      <dgm:t>
        <a:bodyPr/>
        <a:lstStyle/>
        <a:p>
          <a:endParaRPr lang="fr-FR" sz="2300" b="1">
            <a:solidFill>
              <a:sysClr val="windowText" lastClr="000000"/>
            </a:solidFill>
            <a:latin typeface="+mn-lt"/>
          </a:endParaRPr>
        </a:p>
      </dgm:t>
    </dgm:pt>
    <dgm:pt modelId="{2BE0F629-FC88-4A30-876C-9B468B6352E0}" type="sibTrans" cxnId="{789CF18C-F87A-4F5E-B089-86943650A3A1}">
      <dgm:prSet/>
      <dgm:spPr/>
      <dgm:t>
        <a:bodyPr/>
        <a:lstStyle/>
        <a:p>
          <a:endParaRPr lang="fr-FR" sz="2300" b="1">
            <a:solidFill>
              <a:sysClr val="windowText" lastClr="000000"/>
            </a:solidFill>
            <a:latin typeface="+mn-lt"/>
          </a:endParaRPr>
        </a:p>
      </dgm:t>
    </dgm:pt>
    <dgm:pt modelId="{024584AE-1A6D-7B47-A2FB-7C07FCC20E2F}">
      <dgm:prSet custT="1"/>
      <dgm:spPr/>
      <dgm:t>
        <a:bodyPr/>
        <a:lstStyle/>
        <a:p>
          <a:r>
            <a:rPr lang="fr-FR" sz="2300" b="1" dirty="0"/>
            <a:t>Un Comité de pilotage (CP) composé des représentants de la partie nationale &amp; Un comité de coordination (CC) / Ministère Sectoriel</a:t>
          </a:r>
          <a:endParaRPr lang="fr-FR" sz="2300" b="1" noProof="0" dirty="0">
            <a:latin typeface="+mn-lt"/>
          </a:endParaRPr>
        </a:p>
      </dgm:t>
    </dgm:pt>
    <dgm:pt modelId="{EB98A59E-22A0-4C44-A1FA-0CDDCA16DD8C}" type="sibTrans" cxnId="{0A0EE98A-3188-8D43-B947-075AC78217D7}">
      <dgm:prSet/>
      <dgm:spPr/>
      <dgm:t>
        <a:bodyPr/>
        <a:lstStyle/>
        <a:p>
          <a:endParaRPr lang="en-US" sz="2300" b="1">
            <a:solidFill>
              <a:sysClr val="windowText" lastClr="000000"/>
            </a:solidFill>
            <a:latin typeface="+mn-lt"/>
          </a:endParaRPr>
        </a:p>
      </dgm:t>
    </dgm:pt>
    <dgm:pt modelId="{CEFAD7C8-4B41-BE46-B68A-9E243A0D3718}" type="parTrans" cxnId="{0A0EE98A-3188-8D43-B947-075AC78217D7}">
      <dgm:prSet/>
      <dgm:spPr/>
      <dgm:t>
        <a:bodyPr/>
        <a:lstStyle/>
        <a:p>
          <a:endParaRPr lang="en-US" sz="2300" b="1">
            <a:solidFill>
              <a:sysClr val="windowText" lastClr="000000"/>
            </a:solidFill>
            <a:latin typeface="+mn-lt"/>
          </a:endParaRPr>
        </a:p>
      </dgm:t>
    </dgm:pt>
    <dgm:pt modelId="{83BCFEBA-D558-4B49-BD43-1E36D7C86503}">
      <dgm:prSet custT="1"/>
      <dgm:spPr/>
      <dgm:t>
        <a:bodyPr/>
        <a:lstStyle/>
        <a:p>
          <a:r>
            <a:rPr lang="fr-FR" sz="2300" b="1" noProof="0" dirty="0">
              <a:latin typeface="+mn-lt"/>
            </a:rPr>
            <a:t>Groupe de coordination </a:t>
          </a:r>
          <a:r>
            <a:rPr lang="fr-FR" sz="2300" b="1" noProof="0" dirty="0" err="1">
              <a:latin typeface="+mn-lt"/>
            </a:rPr>
            <a:t>PTFs</a:t>
          </a:r>
          <a:r>
            <a:rPr lang="fr-FR" sz="2300" b="1" noProof="0" dirty="0">
              <a:latin typeface="+mn-lt"/>
            </a:rPr>
            <a:t>. Un chef de file avec un mandant 2 ans</a:t>
          </a:r>
        </a:p>
      </dgm:t>
    </dgm:pt>
    <dgm:pt modelId="{D5E39252-34F6-494D-BA37-E6DE7E482DF1}" type="sibTrans" cxnId="{ED87A65E-3FBC-2E4A-95E2-41A71D3D6A96}">
      <dgm:prSet/>
      <dgm:spPr/>
      <dgm:t>
        <a:bodyPr/>
        <a:lstStyle/>
        <a:p>
          <a:endParaRPr lang="en-US" sz="2300" b="1">
            <a:solidFill>
              <a:sysClr val="windowText" lastClr="000000"/>
            </a:solidFill>
            <a:latin typeface="+mn-lt"/>
          </a:endParaRPr>
        </a:p>
      </dgm:t>
    </dgm:pt>
    <dgm:pt modelId="{E38B9576-BC84-3B46-8AF9-77985021C70B}" type="parTrans" cxnId="{ED87A65E-3FBC-2E4A-95E2-41A71D3D6A96}">
      <dgm:prSet/>
      <dgm:spPr/>
      <dgm:t>
        <a:bodyPr/>
        <a:lstStyle/>
        <a:p>
          <a:endParaRPr lang="en-US" sz="2300" b="1">
            <a:solidFill>
              <a:sysClr val="windowText" lastClr="000000"/>
            </a:solidFill>
            <a:latin typeface="+mn-lt"/>
          </a:endParaRPr>
        </a:p>
      </dgm:t>
    </dgm:pt>
    <dgm:pt modelId="{D306DE42-5252-4760-BCF7-398051D9C64C}">
      <dgm:prSet custT="1"/>
      <dgm:spPr/>
      <dgm:t>
        <a:bodyPr/>
        <a:lstStyle/>
        <a:p>
          <a:r>
            <a:rPr lang="fr-FR" sz="2300" b="1" dirty="0"/>
            <a:t>DPEF : assurer la coordination du PNDSE et en particulier la gestion des ressources extérieures. Premier interlocuteur des </a:t>
          </a:r>
          <a:r>
            <a:rPr lang="fr-FR" sz="2300" b="1" dirty="0" err="1"/>
            <a:t>PTFs</a:t>
          </a:r>
          <a:r>
            <a:rPr lang="fr-FR" sz="2300" b="1" dirty="0"/>
            <a:t>. Garante de la bonne exécution </a:t>
          </a:r>
          <a:r>
            <a:rPr lang="fr-FR" sz="2300" b="1"/>
            <a:t>de ses </a:t>
          </a:r>
          <a:r>
            <a:rPr lang="fr-FR" sz="2300" b="1" dirty="0"/>
            <a:t>financements.</a:t>
          </a:r>
        </a:p>
      </dgm:t>
    </dgm:pt>
    <dgm:pt modelId="{EE26A35E-3162-418E-847C-0A504E47A381}" type="parTrans" cxnId="{480FFF81-9DFD-43B4-9D28-8C0B4DB74415}">
      <dgm:prSet/>
      <dgm:spPr/>
      <dgm:t>
        <a:bodyPr/>
        <a:lstStyle/>
        <a:p>
          <a:endParaRPr lang="fr-FR" sz="2300"/>
        </a:p>
      </dgm:t>
    </dgm:pt>
    <dgm:pt modelId="{A290902A-FCFD-4BDF-9FB2-2B71CF46C8B7}" type="sibTrans" cxnId="{480FFF81-9DFD-43B4-9D28-8C0B4DB74415}">
      <dgm:prSet/>
      <dgm:spPr/>
      <dgm:t>
        <a:bodyPr/>
        <a:lstStyle/>
        <a:p>
          <a:endParaRPr lang="fr-FR" sz="2300"/>
        </a:p>
      </dgm:t>
    </dgm:pt>
    <dgm:pt modelId="{AE96027F-368B-F44A-A66B-2A93348366C3}" type="pres">
      <dgm:prSet presAssocID="{11ED472D-7552-074B-B8E5-1424C00E083A}" presName="Name0" presStyleCnt="0">
        <dgm:presLayoutVars>
          <dgm:chMax val="7"/>
          <dgm:chPref val="7"/>
          <dgm:dir/>
        </dgm:presLayoutVars>
      </dgm:prSet>
      <dgm:spPr/>
    </dgm:pt>
    <dgm:pt modelId="{7E5F70F5-EF57-194F-BBF1-3966E2F4A81F}" type="pres">
      <dgm:prSet presAssocID="{11ED472D-7552-074B-B8E5-1424C00E083A}" presName="Name1" presStyleCnt="0"/>
      <dgm:spPr/>
    </dgm:pt>
    <dgm:pt modelId="{20A56CC7-2948-2047-8FD8-2D306D491161}" type="pres">
      <dgm:prSet presAssocID="{11ED472D-7552-074B-B8E5-1424C00E083A}" presName="cycle" presStyleCnt="0"/>
      <dgm:spPr/>
    </dgm:pt>
    <dgm:pt modelId="{78330EB8-F423-BF42-A2C5-0AFD5FBC66B8}" type="pres">
      <dgm:prSet presAssocID="{11ED472D-7552-074B-B8E5-1424C00E083A}" presName="srcNode" presStyleLbl="node1" presStyleIdx="0" presStyleCnt="5"/>
      <dgm:spPr/>
    </dgm:pt>
    <dgm:pt modelId="{C97980FE-FCCF-0F48-8379-43E7AFB74026}" type="pres">
      <dgm:prSet presAssocID="{11ED472D-7552-074B-B8E5-1424C00E083A}" presName="conn" presStyleLbl="parChTrans1D2" presStyleIdx="0" presStyleCnt="1"/>
      <dgm:spPr/>
    </dgm:pt>
    <dgm:pt modelId="{E924906E-BCFC-C445-A0CD-73F51ADD3942}" type="pres">
      <dgm:prSet presAssocID="{11ED472D-7552-074B-B8E5-1424C00E083A}" presName="extraNode" presStyleLbl="node1" presStyleIdx="0" presStyleCnt="5"/>
      <dgm:spPr/>
    </dgm:pt>
    <dgm:pt modelId="{7F1733AD-EB34-AD42-B3F0-239162CE31E5}" type="pres">
      <dgm:prSet presAssocID="{11ED472D-7552-074B-B8E5-1424C00E083A}" presName="dstNode" presStyleLbl="node1" presStyleIdx="0" presStyleCnt="5"/>
      <dgm:spPr/>
    </dgm:pt>
    <dgm:pt modelId="{8E767645-2A92-544C-A6A4-EF37D07652F9}" type="pres">
      <dgm:prSet presAssocID="{93F85852-350F-BF43-9F49-8670120C3033}" presName="text_1" presStyleLbl="node1" presStyleIdx="0" presStyleCnt="5" custScaleX="102919" custScaleY="124753" custLinFactNeighborY="-21300">
        <dgm:presLayoutVars>
          <dgm:bulletEnabled val="1"/>
        </dgm:presLayoutVars>
      </dgm:prSet>
      <dgm:spPr/>
    </dgm:pt>
    <dgm:pt modelId="{3CE6D5CA-D04C-4041-98C0-C34FC4F4F39E}" type="pres">
      <dgm:prSet presAssocID="{93F85852-350F-BF43-9F49-8670120C3033}" presName="accent_1" presStyleCnt="0"/>
      <dgm:spPr/>
    </dgm:pt>
    <dgm:pt modelId="{BA40B927-5D4C-2E4F-9085-8789FCA6B3FA}" type="pres">
      <dgm:prSet presAssocID="{93F85852-350F-BF43-9F49-8670120C3033}" presName="accentRepeatNode" presStyleLbl="solidFgAcc1" presStyleIdx="0" presStyleCnt="5" custLinFactNeighborY="-17040"/>
      <dgm:spPr/>
    </dgm:pt>
    <dgm:pt modelId="{2A318D97-4CF6-41D0-ACBB-67776EFF5DCE}" type="pres">
      <dgm:prSet presAssocID="{024584AE-1A6D-7B47-A2FB-7C07FCC20E2F}" presName="text_2" presStyleLbl="node1" presStyleIdx="1" presStyleCnt="5" custScaleX="102852" custScaleY="121151" custLinFactNeighborX="-465" custLinFactNeighborY="-30153">
        <dgm:presLayoutVars>
          <dgm:bulletEnabled val="1"/>
        </dgm:presLayoutVars>
      </dgm:prSet>
      <dgm:spPr/>
    </dgm:pt>
    <dgm:pt modelId="{1FBD670E-090E-450B-B9FE-E53D798D51C7}" type="pres">
      <dgm:prSet presAssocID="{024584AE-1A6D-7B47-A2FB-7C07FCC20E2F}" presName="accent_2" presStyleCnt="0"/>
      <dgm:spPr/>
    </dgm:pt>
    <dgm:pt modelId="{9ED0A663-EF17-F54F-B668-34F7E2213F1B}" type="pres">
      <dgm:prSet presAssocID="{024584AE-1A6D-7B47-A2FB-7C07FCC20E2F}" presName="accentRepeatNode" presStyleLbl="solidFgAcc1" presStyleIdx="1" presStyleCnt="5" custLinFactNeighborX="-3565" custLinFactNeighborY="-24122"/>
      <dgm:spPr/>
    </dgm:pt>
    <dgm:pt modelId="{EC947C73-CDE8-4B86-9FC7-B2452AB469C4}" type="pres">
      <dgm:prSet presAssocID="{83BCFEBA-D558-4B49-BD43-1E36D7C86503}" presName="text_3" presStyleLbl="node1" presStyleIdx="2" presStyleCnt="5" custScaleX="101457" custScaleY="107326" custLinFactNeighborX="961" custLinFactNeighborY="-31789">
        <dgm:presLayoutVars>
          <dgm:bulletEnabled val="1"/>
        </dgm:presLayoutVars>
      </dgm:prSet>
      <dgm:spPr/>
    </dgm:pt>
    <dgm:pt modelId="{9217F7E7-BB31-418E-B9AB-768102BFCFE9}" type="pres">
      <dgm:prSet presAssocID="{83BCFEBA-D558-4B49-BD43-1E36D7C86503}" presName="accent_3" presStyleCnt="0"/>
      <dgm:spPr/>
    </dgm:pt>
    <dgm:pt modelId="{91310937-96C6-5F48-A06A-4FFBB14C19D6}" type="pres">
      <dgm:prSet presAssocID="{83BCFEBA-D558-4B49-BD43-1E36D7C86503}" presName="accentRepeatNode" presStyleLbl="solidFgAcc1" presStyleIdx="2" presStyleCnt="5" custScaleX="104277" custScaleY="97442" custLinFactNeighborX="7376" custLinFactNeighborY="-25432"/>
      <dgm:spPr/>
    </dgm:pt>
    <dgm:pt modelId="{95913927-8C63-4E0B-A93B-ECD13AFB81D8}" type="pres">
      <dgm:prSet presAssocID="{662AEB74-FD98-4872-99E2-A4A77A3E2B0F}" presName="text_4" presStyleLbl="node1" presStyleIdx="3" presStyleCnt="5" custScaleY="111455" custLinFactNeighborX="1723" custLinFactNeighborY="-27359">
        <dgm:presLayoutVars>
          <dgm:bulletEnabled val="1"/>
        </dgm:presLayoutVars>
      </dgm:prSet>
      <dgm:spPr/>
    </dgm:pt>
    <dgm:pt modelId="{C1CA1B10-3937-4ADA-AB8F-C0025EA7425A}" type="pres">
      <dgm:prSet presAssocID="{662AEB74-FD98-4872-99E2-A4A77A3E2B0F}" presName="accent_4" presStyleCnt="0"/>
      <dgm:spPr/>
    </dgm:pt>
    <dgm:pt modelId="{1DCFAB5C-9071-4BFE-A690-5DCDD54E9078}" type="pres">
      <dgm:prSet presAssocID="{662AEB74-FD98-4872-99E2-A4A77A3E2B0F}" presName="accentRepeatNode" presStyleLbl="solidFgAcc1" presStyleIdx="3" presStyleCnt="5" custScaleY="102713" custLinFactNeighborX="2491" custLinFactNeighborY="-16206"/>
      <dgm:spPr/>
    </dgm:pt>
    <dgm:pt modelId="{EC00D6D9-B254-4E73-9BCD-459E639DE12F}" type="pres">
      <dgm:prSet presAssocID="{D306DE42-5252-4760-BCF7-398051D9C64C}" presName="text_5" presStyleLbl="node1" presStyleIdx="4" presStyleCnt="5" custScaleY="188448" custLinFactNeighborX="907" custLinFactNeighborY="1222">
        <dgm:presLayoutVars>
          <dgm:bulletEnabled val="1"/>
        </dgm:presLayoutVars>
      </dgm:prSet>
      <dgm:spPr/>
    </dgm:pt>
    <dgm:pt modelId="{BF711263-6CB4-483E-8304-B9E63828989C}" type="pres">
      <dgm:prSet presAssocID="{D306DE42-5252-4760-BCF7-398051D9C64C}" presName="accent_5" presStyleCnt="0"/>
      <dgm:spPr/>
    </dgm:pt>
    <dgm:pt modelId="{592B96DD-899C-42E2-B8C6-36971CDE1446}" type="pres">
      <dgm:prSet presAssocID="{D306DE42-5252-4760-BCF7-398051D9C64C}" presName="accentRepeatNode" presStyleLbl="solidFgAcc1" presStyleIdx="4" presStyleCnt="5" custScaleY="148756" custLinFactNeighborX="7376" custLinFactNeighborY="979"/>
      <dgm:spPr/>
    </dgm:pt>
  </dgm:ptLst>
  <dgm:cxnLst>
    <dgm:cxn modelId="{9A698508-4215-48DC-98B2-10324CE320E1}" type="presOf" srcId="{662AEB74-FD98-4872-99E2-A4A77A3E2B0F}" destId="{95913927-8C63-4E0B-A93B-ECD13AFB81D8}" srcOrd="0" destOrd="0" presId="urn:microsoft.com/office/officeart/2008/layout/VerticalCurvedList"/>
    <dgm:cxn modelId="{C1AC4421-D4E2-4BDC-BF5D-E464A5EC92D5}" type="presOf" srcId="{D306DE42-5252-4760-BCF7-398051D9C64C}" destId="{EC00D6D9-B254-4E73-9BCD-459E639DE12F}" srcOrd="0" destOrd="0" presId="urn:microsoft.com/office/officeart/2008/layout/VerticalCurvedList"/>
    <dgm:cxn modelId="{02A05422-349B-6249-B7A4-28E10C5F1878}" type="presOf" srcId="{2647585E-26A5-BC46-8AE5-6BFB78A86783}" destId="{C97980FE-FCCF-0F48-8379-43E7AFB74026}" srcOrd="0" destOrd="0" presId="urn:microsoft.com/office/officeart/2008/layout/VerticalCurvedList"/>
    <dgm:cxn modelId="{ED87A65E-3FBC-2E4A-95E2-41A71D3D6A96}" srcId="{11ED472D-7552-074B-B8E5-1424C00E083A}" destId="{83BCFEBA-D558-4B49-BD43-1E36D7C86503}" srcOrd="2" destOrd="0" parTransId="{E38B9576-BC84-3B46-8AF9-77985021C70B}" sibTransId="{D5E39252-34F6-494D-BA37-E6DE7E482DF1}"/>
    <dgm:cxn modelId="{E6EF464C-F302-4D40-9019-A10DC6E326C8}" srcId="{11ED472D-7552-074B-B8E5-1424C00E083A}" destId="{93F85852-350F-BF43-9F49-8670120C3033}" srcOrd="0" destOrd="0" parTransId="{931CAC69-A504-3249-8252-82527AC99B5B}" sibTransId="{2647585E-26A5-BC46-8AE5-6BFB78A86783}"/>
    <dgm:cxn modelId="{9C8FB155-0640-8E41-A573-AF6A140AFB88}" type="presOf" srcId="{93F85852-350F-BF43-9F49-8670120C3033}" destId="{8E767645-2A92-544C-A6A4-EF37D07652F9}" srcOrd="0" destOrd="0" presId="urn:microsoft.com/office/officeart/2008/layout/VerticalCurvedList"/>
    <dgm:cxn modelId="{480FFF81-9DFD-43B4-9D28-8C0B4DB74415}" srcId="{11ED472D-7552-074B-B8E5-1424C00E083A}" destId="{D306DE42-5252-4760-BCF7-398051D9C64C}" srcOrd="4" destOrd="0" parTransId="{EE26A35E-3162-418E-847C-0A504E47A381}" sibTransId="{A290902A-FCFD-4BDF-9FB2-2B71CF46C8B7}"/>
    <dgm:cxn modelId="{151F0D8A-543A-F547-AFB1-7DAAAFA8D412}" type="presOf" srcId="{11ED472D-7552-074B-B8E5-1424C00E083A}" destId="{AE96027F-368B-F44A-A66B-2A93348366C3}" srcOrd="0" destOrd="0" presId="urn:microsoft.com/office/officeart/2008/layout/VerticalCurvedList"/>
    <dgm:cxn modelId="{0A0EE98A-3188-8D43-B947-075AC78217D7}" srcId="{11ED472D-7552-074B-B8E5-1424C00E083A}" destId="{024584AE-1A6D-7B47-A2FB-7C07FCC20E2F}" srcOrd="1" destOrd="0" parTransId="{CEFAD7C8-4B41-BE46-B68A-9E243A0D3718}" sibTransId="{EB98A59E-22A0-4C44-A1FA-0CDDCA16DD8C}"/>
    <dgm:cxn modelId="{789CF18C-F87A-4F5E-B089-86943650A3A1}" srcId="{11ED472D-7552-074B-B8E5-1424C00E083A}" destId="{662AEB74-FD98-4872-99E2-A4A77A3E2B0F}" srcOrd="3" destOrd="0" parTransId="{7D46EF3C-9FB0-4571-AC57-3AA374436ED4}" sibTransId="{2BE0F629-FC88-4A30-876C-9B468B6352E0}"/>
    <dgm:cxn modelId="{7B567DCB-2D7E-4C51-84FE-61C4570A310B}" type="presOf" srcId="{024584AE-1A6D-7B47-A2FB-7C07FCC20E2F}" destId="{2A318D97-4CF6-41D0-ACBB-67776EFF5DCE}" srcOrd="0" destOrd="0" presId="urn:microsoft.com/office/officeart/2008/layout/VerticalCurvedList"/>
    <dgm:cxn modelId="{4292CCCB-FB4E-48EA-9335-980DB3DCB13B}" type="presOf" srcId="{83BCFEBA-D558-4B49-BD43-1E36D7C86503}" destId="{EC947C73-CDE8-4B86-9FC7-B2452AB469C4}" srcOrd="0" destOrd="0" presId="urn:microsoft.com/office/officeart/2008/layout/VerticalCurvedList"/>
    <dgm:cxn modelId="{01558328-44E2-E047-86E6-5F90CFF1C7A0}" type="presParOf" srcId="{AE96027F-368B-F44A-A66B-2A93348366C3}" destId="{7E5F70F5-EF57-194F-BBF1-3966E2F4A81F}" srcOrd="0" destOrd="0" presId="urn:microsoft.com/office/officeart/2008/layout/VerticalCurvedList"/>
    <dgm:cxn modelId="{4EE2D18C-4E4C-D341-9F2E-02683482EF7B}" type="presParOf" srcId="{7E5F70F5-EF57-194F-BBF1-3966E2F4A81F}" destId="{20A56CC7-2948-2047-8FD8-2D306D491161}" srcOrd="0" destOrd="0" presId="urn:microsoft.com/office/officeart/2008/layout/VerticalCurvedList"/>
    <dgm:cxn modelId="{2A4C42BB-4F6A-9242-BAA9-F89A78D37BCC}" type="presParOf" srcId="{20A56CC7-2948-2047-8FD8-2D306D491161}" destId="{78330EB8-F423-BF42-A2C5-0AFD5FBC66B8}" srcOrd="0" destOrd="0" presId="urn:microsoft.com/office/officeart/2008/layout/VerticalCurvedList"/>
    <dgm:cxn modelId="{97C05859-16AB-EA4E-8031-4052EE01E8BD}" type="presParOf" srcId="{20A56CC7-2948-2047-8FD8-2D306D491161}" destId="{C97980FE-FCCF-0F48-8379-43E7AFB74026}" srcOrd="1" destOrd="0" presId="urn:microsoft.com/office/officeart/2008/layout/VerticalCurvedList"/>
    <dgm:cxn modelId="{839F5348-4BFB-5848-92BE-46AE8C7E8A8B}" type="presParOf" srcId="{20A56CC7-2948-2047-8FD8-2D306D491161}" destId="{E924906E-BCFC-C445-A0CD-73F51ADD3942}" srcOrd="2" destOrd="0" presId="urn:microsoft.com/office/officeart/2008/layout/VerticalCurvedList"/>
    <dgm:cxn modelId="{4D4BD18E-2DC5-8D4D-8616-44DA20B32DA9}" type="presParOf" srcId="{20A56CC7-2948-2047-8FD8-2D306D491161}" destId="{7F1733AD-EB34-AD42-B3F0-239162CE31E5}" srcOrd="3" destOrd="0" presId="urn:microsoft.com/office/officeart/2008/layout/VerticalCurvedList"/>
    <dgm:cxn modelId="{1AD1D5D4-6DFA-834A-9485-D04334D31968}" type="presParOf" srcId="{7E5F70F5-EF57-194F-BBF1-3966E2F4A81F}" destId="{8E767645-2A92-544C-A6A4-EF37D07652F9}" srcOrd="1" destOrd="0" presId="urn:microsoft.com/office/officeart/2008/layout/VerticalCurvedList"/>
    <dgm:cxn modelId="{AF17A093-5622-9E4A-B71B-912F1ECED85B}" type="presParOf" srcId="{7E5F70F5-EF57-194F-BBF1-3966E2F4A81F}" destId="{3CE6D5CA-D04C-4041-98C0-C34FC4F4F39E}" srcOrd="2" destOrd="0" presId="urn:microsoft.com/office/officeart/2008/layout/VerticalCurvedList"/>
    <dgm:cxn modelId="{E4520210-4454-EA42-AAC6-99D2EB01025A}" type="presParOf" srcId="{3CE6D5CA-D04C-4041-98C0-C34FC4F4F39E}" destId="{BA40B927-5D4C-2E4F-9085-8789FCA6B3FA}" srcOrd="0" destOrd="0" presId="urn:microsoft.com/office/officeart/2008/layout/VerticalCurvedList"/>
    <dgm:cxn modelId="{BE1F9305-EB98-4060-8635-0FA8A72C87EB}" type="presParOf" srcId="{7E5F70F5-EF57-194F-BBF1-3966E2F4A81F}" destId="{2A318D97-4CF6-41D0-ACBB-67776EFF5DCE}" srcOrd="3" destOrd="0" presId="urn:microsoft.com/office/officeart/2008/layout/VerticalCurvedList"/>
    <dgm:cxn modelId="{982EA47E-FFB5-495A-8F86-1FF7D2E36560}" type="presParOf" srcId="{7E5F70F5-EF57-194F-BBF1-3966E2F4A81F}" destId="{1FBD670E-090E-450B-B9FE-E53D798D51C7}" srcOrd="4" destOrd="0" presId="urn:microsoft.com/office/officeart/2008/layout/VerticalCurvedList"/>
    <dgm:cxn modelId="{36603210-1784-4D42-A044-E1D36EBF2F9A}" type="presParOf" srcId="{1FBD670E-090E-450B-B9FE-E53D798D51C7}" destId="{9ED0A663-EF17-F54F-B668-34F7E2213F1B}" srcOrd="0" destOrd="0" presId="urn:microsoft.com/office/officeart/2008/layout/VerticalCurvedList"/>
    <dgm:cxn modelId="{97E8F566-0EC9-4458-A1E2-0AD4FD105E29}" type="presParOf" srcId="{7E5F70F5-EF57-194F-BBF1-3966E2F4A81F}" destId="{EC947C73-CDE8-4B86-9FC7-B2452AB469C4}" srcOrd="5" destOrd="0" presId="urn:microsoft.com/office/officeart/2008/layout/VerticalCurvedList"/>
    <dgm:cxn modelId="{8340605F-645D-4591-B93B-A785984517FF}" type="presParOf" srcId="{7E5F70F5-EF57-194F-BBF1-3966E2F4A81F}" destId="{9217F7E7-BB31-418E-B9AB-768102BFCFE9}" srcOrd="6" destOrd="0" presId="urn:microsoft.com/office/officeart/2008/layout/VerticalCurvedList"/>
    <dgm:cxn modelId="{19676211-2E84-48E4-96D2-751904660C3A}" type="presParOf" srcId="{9217F7E7-BB31-418E-B9AB-768102BFCFE9}" destId="{91310937-96C6-5F48-A06A-4FFBB14C19D6}" srcOrd="0" destOrd="0" presId="urn:microsoft.com/office/officeart/2008/layout/VerticalCurvedList"/>
    <dgm:cxn modelId="{6EBD24CE-35E2-4A87-81D6-19639FCE1E61}" type="presParOf" srcId="{7E5F70F5-EF57-194F-BBF1-3966E2F4A81F}" destId="{95913927-8C63-4E0B-A93B-ECD13AFB81D8}" srcOrd="7" destOrd="0" presId="urn:microsoft.com/office/officeart/2008/layout/VerticalCurvedList"/>
    <dgm:cxn modelId="{DBC26F3C-50F8-4D1E-B962-78AF36371F4B}" type="presParOf" srcId="{7E5F70F5-EF57-194F-BBF1-3966E2F4A81F}" destId="{C1CA1B10-3937-4ADA-AB8F-C0025EA7425A}" srcOrd="8" destOrd="0" presId="urn:microsoft.com/office/officeart/2008/layout/VerticalCurvedList"/>
    <dgm:cxn modelId="{50EE7E8D-61CE-4CBE-852E-63110B465F66}" type="presParOf" srcId="{C1CA1B10-3937-4ADA-AB8F-C0025EA7425A}" destId="{1DCFAB5C-9071-4BFE-A690-5DCDD54E9078}" srcOrd="0" destOrd="0" presId="urn:microsoft.com/office/officeart/2008/layout/VerticalCurvedList"/>
    <dgm:cxn modelId="{55E5CD35-E84B-4173-9078-0DEE8E4FD4ED}" type="presParOf" srcId="{7E5F70F5-EF57-194F-BBF1-3966E2F4A81F}" destId="{EC00D6D9-B254-4E73-9BCD-459E639DE12F}" srcOrd="9" destOrd="0" presId="urn:microsoft.com/office/officeart/2008/layout/VerticalCurvedList"/>
    <dgm:cxn modelId="{A8E3AB63-0D77-4550-B8AB-E0DDB7C1560F}" type="presParOf" srcId="{7E5F70F5-EF57-194F-BBF1-3966E2F4A81F}" destId="{BF711263-6CB4-483E-8304-B9E63828989C}" srcOrd="10" destOrd="0" presId="urn:microsoft.com/office/officeart/2008/layout/VerticalCurvedList"/>
    <dgm:cxn modelId="{81BE01A4-FF5B-404F-9258-8F4CE3BFA872}" type="presParOf" srcId="{BF711263-6CB4-483E-8304-B9E63828989C}" destId="{592B96DD-899C-42E2-B8C6-36971CDE144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ED472D-7552-074B-B8E5-1424C00E083A}" type="doc">
      <dgm:prSet loTypeId="urn:microsoft.com/office/officeart/2008/layout/VerticalCurvedList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F85852-350F-BF43-9F49-8670120C3033}">
      <dgm:prSet phldrT="[Text]" custT="1"/>
      <dgm:spPr/>
      <dgm:t>
        <a:bodyPr/>
        <a:lstStyle/>
        <a:p>
          <a:pPr algn="l">
            <a:buNone/>
          </a:pPr>
          <a:r>
            <a:rPr lang="fr-FR" sz="2500" b="1" noProof="0" dirty="0"/>
            <a:t>Réunion interministérielle et RR </a:t>
          </a:r>
          <a:r>
            <a:rPr lang="fr-FR" sz="2500" b="1" noProof="0" dirty="0" err="1"/>
            <a:t>PTFs</a:t>
          </a:r>
          <a:r>
            <a:rPr lang="fr-FR" sz="2500" b="1" noProof="0" dirty="0"/>
            <a:t> (+SG) au moins une fois par an, notamment à la suite de la tenue de la revue sectorielle. Secrétariat : DPEF</a:t>
          </a:r>
          <a:endParaRPr lang="fr-FR" sz="2500" b="1" noProof="0" dirty="0">
            <a:latin typeface="+mn-lt"/>
          </a:endParaRPr>
        </a:p>
      </dgm:t>
    </dgm:pt>
    <dgm:pt modelId="{931CAC69-A504-3249-8252-82527AC99B5B}" type="parTrans" cxnId="{E6EF464C-F302-4D40-9019-A10DC6E326C8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2647585E-26A5-BC46-8AE5-6BFB78A86783}" type="sibTrans" cxnId="{E6EF464C-F302-4D40-9019-A10DC6E326C8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662AEB74-FD98-4872-99E2-A4A77A3E2B0F}">
      <dgm:prSet custT="1"/>
      <dgm:spPr/>
      <dgm:t>
        <a:bodyPr/>
        <a:lstStyle/>
        <a:p>
          <a:r>
            <a:rPr lang="fr-FR" sz="2500" b="1" dirty="0"/>
            <a:t>Revues sectorielles conjointes au cours du premier trimestre de l’année. DPEF organisatrice et CT expertise (Bilan, Plan d’action et Suivi des indicateurs)</a:t>
          </a:r>
        </a:p>
      </dgm:t>
    </dgm:pt>
    <dgm:pt modelId="{7D46EF3C-9FB0-4571-AC57-3AA374436ED4}" type="parTrans" cxnId="{789CF18C-F87A-4F5E-B089-86943650A3A1}">
      <dgm:prSet/>
      <dgm:spPr/>
      <dgm:t>
        <a:bodyPr/>
        <a:lstStyle/>
        <a:p>
          <a:endParaRPr lang="fr-FR" sz="2500" b="1">
            <a:solidFill>
              <a:sysClr val="windowText" lastClr="000000"/>
            </a:solidFill>
            <a:latin typeface="+mn-lt"/>
          </a:endParaRPr>
        </a:p>
      </dgm:t>
    </dgm:pt>
    <dgm:pt modelId="{2BE0F629-FC88-4A30-876C-9B468B6352E0}" type="sibTrans" cxnId="{789CF18C-F87A-4F5E-B089-86943650A3A1}">
      <dgm:prSet/>
      <dgm:spPr/>
      <dgm:t>
        <a:bodyPr/>
        <a:lstStyle/>
        <a:p>
          <a:endParaRPr lang="fr-FR" sz="2500" b="1">
            <a:solidFill>
              <a:sysClr val="windowText" lastClr="000000"/>
            </a:solidFill>
            <a:latin typeface="+mn-lt"/>
          </a:endParaRPr>
        </a:p>
      </dgm:t>
    </dgm:pt>
    <dgm:pt modelId="{83BCFEBA-D558-4B49-BD43-1E36D7C86503}">
      <dgm:prSet custT="1"/>
      <dgm:spPr/>
      <dgm:t>
        <a:bodyPr/>
        <a:lstStyle/>
        <a:p>
          <a:r>
            <a:rPr lang="fr-FR" sz="2300" b="1" noProof="0" dirty="0"/>
            <a:t>Un GLPE au mois de mai (préparation de la loi des finances) : état des lieux des besoins en financement par département ministériel et composante du PNDSE (plaider pour la mobilisation de ressources financières additionnelles)</a:t>
          </a:r>
          <a:endParaRPr lang="fr-FR" sz="2300" b="1" noProof="0" dirty="0">
            <a:latin typeface="+mn-lt"/>
          </a:endParaRPr>
        </a:p>
      </dgm:t>
    </dgm:pt>
    <dgm:pt modelId="{D5E39252-34F6-494D-BA37-E6DE7E482DF1}" type="sibTrans" cxnId="{ED87A65E-3FBC-2E4A-95E2-41A71D3D6A96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E38B9576-BC84-3B46-8AF9-77985021C70B}" type="parTrans" cxnId="{ED87A65E-3FBC-2E4A-95E2-41A71D3D6A96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024584AE-1A6D-7B47-A2FB-7C07FCC20E2F}">
      <dgm:prSet custT="1"/>
      <dgm:spPr/>
      <dgm:t>
        <a:bodyPr/>
        <a:lstStyle/>
        <a:p>
          <a:r>
            <a:rPr lang="fr-FR" sz="2500" b="1" dirty="0"/>
            <a:t>Réunions régulières des instances (GLPE, CC) et rapport trimestriel de la CT</a:t>
          </a:r>
          <a:endParaRPr lang="fr-FR" sz="2500" b="1" noProof="0" dirty="0">
            <a:latin typeface="+mn-lt"/>
          </a:endParaRPr>
        </a:p>
      </dgm:t>
    </dgm:pt>
    <dgm:pt modelId="{EB98A59E-22A0-4C44-A1FA-0CDDCA16DD8C}" type="sibTrans" cxnId="{0A0EE98A-3188-8D43-B947-075AC78217D7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CEFAD7C8-4B41-BE46-B68A-9E243A0D3718}" type="parTrans" cxnId="{0A0EE98A-3188-8D43-B947-075AC78217D7}">
      <dgm:prSet/>
      <dgm:spPr/>
      <dgm:t>
        <a:bodyPr/>
        <a:lstStyle/>
        <a:p>
          <a:endParaRPr lang="en-US" sz="2500" b="1">
            <a:solidFill>
              <a:sysClr val="windowText" lastClr="000000"/>
            </a:solidFill>
            <a:latin typeface="+mn-lt"/>
          </a:endParaRPr>
        </a:p>
      </dgm:t>
    </dgm:pt>
    <dgm:pt modelId="{AE96027F-368B-F44A-A66B-2A93348366C3}" type="pres">
      <dgm:prSet presAssocID="{11ED472D-7552-074B-B8E5-1424C00E083A}" presName="Name0" presStyleCnt="0">
        <dgm:presLayoutVars>
          <dgm:chMax val="7"/>
          <dgm:chPref val="7"/>
          <dgm:dir/>
        </dgm:presLayoutVars>
      </dgm:prSet>
      <dgm:spPr/>
    </dgm:pt>
    <dgm:pt modelId="{7E5F70F5-EF57-194F-BBF1-3966E2F4A81F}" type="pres">
      <dgm:prSet presAssocID="{11ED472D-7552-074B-B8E5-1424C00E083A}" presName="Name1" presStyleCnt="0"/>
      <dgm:spPr/>
    </dgm:pt>
    <dgm:pt modelId="{20A56CC7-2948-2047-8FD8-2D306D491161}" type="pres">
      <dgm:prSet presAssocID="{11ED472D-7552-074B-B8E5-1424C00E083A}" presName="cycle" presStyleCnt="0"/>
      <dgm:spPr/>
    </dgm:pt>
    <dgm:pt modelId="{78330EB8-F423-BF42-A2C5-0AFD5FBC66B8}" type="pres">
      <dgm:prSet presAssocID="{11ED472D-7552-074B-B8E5-1424C00E083A}" presName="srcNode" presStyleLbl="node1" presStyleIdx="0" presStyleCnt="4"/>
      <dgm:spPr/>
    </dgm:pt>
    <dgm:pt modelId="{C97980FE-FCCF-0F48-8379-43E7AFB74026}" type="pres">
      <dgm:prSet presAssocID="{11ED472D-7552-074B-B8E5-1424C00E083A}" presName="conn" presStyleLbl="parChTrans1D2" presStyleIdx="0" presStyleCnt="1"/>
      <dgm:spPr/>
    </dgm:pt>
    <dgm:pt modelId="{E924906E-BCFC-C445-A0CD-73F51ADD3942}" type="pres">
      <dgm:prSet presAssocID="{11ED472D-7552-074B-B8E5-1424C00E083A}" presName="extraNode" presStyleLbl="node1" presStyleIdx="0" presStyleCnt="4"/>
      <dgm:spPr/>
    </dgm:pt>
    <dgm:pt modelId="{7F1733AD-EB34-AD42-B3F0-239162CE31E5}" type="pres">
      <dgm:prSet presAssocID="{11ED472D-7552-074B-B8E5-1424C00E083A}" presName="dstNode" presStyleLbl="node1" presStyleIdx="0" presStyleCnt="4"/>
      <dgm:spPr/>
    </dgm:pt>
    <dgm:pt modelId="{8E767645-2A92-544C-A6A4-EF37D07652F9}" type="pres">
      <dgm:prSet presAssocID="{93F85852-350F-BF43-9F49-8670120C3033}" presName="text_1" presStyleLbl="node1" presStyleIdx="0" presStyleCnt="4" custScaleX="100995" custScaleY="124753" custLinFactNeighborY="-21300">
        <dgm:presLayoutVars>
          <dgm:bulletEnabled val="1"/>
        </dgm:presLayoutVars>
      </dgm:prSet>
      <dgm:spPr/>
    </dgm:pt>
    <dgm:pt modelId="{3CE6D5CA-D04C-4041-98C0-C34FC4F4F39E}" type="pres">
      <dgm:prSet presAssocID="{93F85852-350F-BF43-9F49-8670120C3033}" presName="accent_1" presStyleCnt="0"/>
      <dgm:spPr/>
    </dgm:pt>
    <dgm:pt modelId="{BA40B927-5D4C-2E4F-9085-8789FCA6B3FA}" type="pres">
      <dgm:prSet presAssocID="{93F85852-350F-BF43-9F49-8670120C3033}" presName="accentRepeatNode" presStyleLbl="solidFgAcc1" presStyleIdx="0" presStyleCnt="4" custLinFactNeighborY="-17040"/>
      <dgm:spPr/>
    </dgm:pt>
    <dgm:pt modelId="{2A318D97-4CF6-41D0-ACBB-67776EFF5DCE}" type="pres">
      <dgm:prSet presAssocID="{024584AE-1A6D-7B47-A2FB-7C07FCC20E2F}" presName="text_2" presStyleLbl="node1" presStyleIdx="1" presStyleCnt="4" custScaleX="102852" custScaleY="115786" custLinFactNeighborX="-465" custLinFactNeighborY="-30153">
        <dgm:presLayoutVars>
          <dgm:bulletEnabled val="1"/>
        </dgm:presLayoutVars>
      </dgm:prSet>
      <dgm:spPr/>
    </dgm:pt>
    <dgm:pt modelId="{1FBD670E-090E-450B-B9FE-E53D798D51C7}" type="pres">
      <dgm:prSet presAssocID="{024584AE-1A6D-7B47-A2FB-7C07FCC20E2F}" presName="accent_2" presStyleCnt="0"/>
      <dgm:spPr/>
    </dgm:pt>
    <dgm:pt modelId="{9ED0A663-EF17-F54F-B668-34F7E2213F1B}" type="pres">
      <dgm:prSet presAssocID="{024584AE-1A6D-7B47-A2FB-7C07FCC20E2F}" presName="accentRepeatNode" presStyleLbl="solidFgAcc1" presStyleIdx="1" presStyleCnt="4" custLinFactNeighborX="-3565" custLinFactNeighborY="-24122"/>
      <dgm:spPr/>
    </dgm:pt>
    <dgm:pt modelId="{EC947C73-CDE8-4B86-9FC7-B2452AB469C4}" type="pres">
      <dgm:prSet presAssocID="{83BCFEBA-D558-4B49-BD43-1E36D7C86503}" presName="text_3" presStyleLbl="node1" presStyleIdx="2" presStyleCnt="4" custScaleY="150026" custLinFactNeighborX="961" custLinFactNeighborY="-31789">
        <dgm:presLayoutVars>
          <dgm:bulletEnabled val="1"/>
        </dgm:presLayoutVars>
      </dgm:prSet>
      <dgm:spPr/>
    </dgm:pt>
    <dgm:pt modelId="{9217F7E7-BB31-418E-B9AB-768102BFCFE9}" type="pres">
      <dgm:prSet presAssocID="{83BCFEBA-D558-4B49-BD43-1E36D7C86503}" presName="accent_3" presStyleCnt="0"/>
      <dgm:spPr/>
    </dgm:pt>
    <dgm:pt modelId="{91310937-96C6-5F48-A06A-4FFBB14C19D6}" type="pres">
      <dgm:prSet presAssocID="{83BCFEBA-D558-4B49-BD43-1E36D7C86503}" presName="accentRepeatNode" presStyleLbl="solidFgAcc1" presStyleIdx="2" presStyleCnt="4" custScaleX="104277" custScaleY="117006" custLinFactNeighborX="7376" custLinFactNeighborY="-25432"/>
      <dgm:spPr/>
    </dgm:pt>
    <dgm:pt modelId="{95913927-8C63-4E0B-A93B-ECD13AFB81D8}" type="pres">
      <dgm:prSet presAssocID="{662AEB74-FD98-4872-99E2-A4A77A3E2B0F}" presName="text_4" presStyleLbl="node1" presStyleIdx="3" presStyleCnt="4" custScaleY="165029" custLinFactNeighborX="907" custLinFactNeighborY="1222">
        <dgm:presLayoutVars>
          <dgm:bulletEnabled val="1"/>
        </dgm:presLayoutVars>
      </dgm:prSet>
      <dgm:spPr/>
    </dgm:pt>
    <dgm:pt modelId="{C1CA1B10-3937-4ADA-AB8F-C0025EA7425A}" type="pres">
      <dgm:prSet presAssocID="{662AEB74-FD98-4872-99E2-A4A77A3E2B0F}" presName="accent_4" presStyleCnt="0"/>
      <dgm:spPr/>
    </dgm:pt>
    <dgm:pt modelId="{1DCFAB5C-9071-4BFE-A690-5DCDD54E9078}" type="pres">
      <dgm:prSet presAssocID="{662AEB74-FD98-4872-99E2-A4A77A3E2B0F}" presName="accentRepeatNode" presStyleLbl="solidFgAcc1" presStyleIdx="3" presStyleCnt="4" custScaleY="130119" custLinFactNeighborX="7376" custLinFactNeighborY="979"/>
      <dgm:spPr/>
    </dgm:pt>
  </dgm:ptLst>
  <dgm:cxnLst>
    <dgm:cxn modelId="{9A698508-4215-48DC-98B2-10324CE320E1}" type="presOf" srcId="{662AEB74-FD98-4872-99E2-A4A77A3E2B0F}" destId="{95913927-8C63-4E0B-A93B-ECD13AFB81D8}" srcOrd="0" destOrd="0" presId="urn:microsoft.com/office/officeart/2008/layout/VerticalCurvedList"/>
    <dgm:cxn modelId="{02A05422-349B-6249-B7A4-28E10C5F1878}" type="presOf" srcId="{2647585E-26A5-BC46-8AE5-6BFB78A86783}" destId="{C97980FE-FCCF-0F48-8379-43E7AFB74026}" srcOrd="0" destOrd="0" presId="urn:microsoft.com/office/officeart/2008/layout/VerticalCurvedList"/>
    <dgm:cxn modelId="{ED87A65E-3FBC-2E4A-95E2-41A71D3D6A96}" srcId="{11ED472D-7552-074B-B8E5-1424C00E083A}" destId="{83BCFEBA-D558-4B49-BD43-1E36D7C86503}" srcOrd="2" destOrd="0" parTransId="{E38B9576-BC84-3B46-8AF9-77985021C70B}" sibTransId="{D5E39252-34F6-494D-BA37-E6DE7E482DF1}"/>
    <dgm:cxn modelId="{E6EF464C-F302-4D40-9019-A10DC6E326C8}" srcId="{11ED472D-7552-074B-B8E5-1424C00E083A}" destId="{93F85852-350F-BF43-9F49-8670120C3033}" srcOrd="0" destOrd="0" parTransId="{931CAC69-A504-3249-8252-82527AC99B5B}" sibTransId="{2647585E-26A5-BC46-8AE5-6BFB78A86783}"/>
    <dgm:cxn modelId="{9C8FB155-0640-8E41-A573-AF6A140AFB88}" type="presOf" srcId="{93F85852-350F-BF43-9F49-8670120C3033}" destId="{8E767645-2A92-544C-A6A4-EF37D07652F9}" srcOrd="0" destOrd="0" presId="urn:microsoft.com/office/officeart/2008/layout/VerticalCurvedList"/>
    <dgm:cxn modelId="{151F0D8A-543A-F547-AFB1-7DAAAFA8D412}" type="presOf" srcId="{11ED472D-7552-074B-B8E5-1424C00E083A}" destId="{AE96027F-368B-F44A-A66B-2A93348366C3}" srcOrd="0" destOrd="0" presId="urn:microsoft.com/office/officeart/2008/layout/VerticalCurvedList"/>
    <dgm:cxn modelId="{0A0EE98A-3188-8D43-B947-075AC78217D7}" srcId="{11ED472D-7552-074B-B8E5-1424C00E083A}" destId="{024584AE-1A6D-7B47-A2FB-7C07FCC20E2F}" srcOrd="1" destOrd="0" parTransId="{CEFAD7C8-4B41-BE46-B68A-9E243A0D3718}" sibTransId="{EB98A59E-22A0-4C44-A1FA-0CDDCA16DD8C}"/>
    <dgm:cxn modelId="{789CF18C-F87A-4F5E-B089-86943650A3A1}" srcId="{11ED472D-7552-074B-B8E5-1424C00E083A}" destId="{662AEB74-FD98-4872-99E2-A4A77A3E2B0F}" srcOrd="3" destOrd="0" parTransId="{7D46EF3C-9FB0-4571-AC57-3AA374436ED4}" sibTransId="{2BE0F629-FC88-4A30-876C-9B468B6352E0}"/>
    <dgm:cxn modelId="{7B567DCB-2D7E-4C51-84FE-61C4570A310B}" type="presOf" srcId="{024584AE-1A6D-7B47-A2FB-7C07FCC20E2F}" destId="{2A318D97-4CF6-41D0-ACBB-67776EFF5DCE}" srcOrd="0" destOrd="0" presId="urn:microsoft.com/office/officeart/2008/layout/VerticalCurvedList"/>
    <dgm:cxn modelId="{4292CCCB-FB4E-48EA-9335-980DB3DCB13B}" type="presOf" srcId="{83BCFEBA-D558-4B49-BD43-1E36D7C86503}" destId="{EC947C73-CDE8-4B86-9FC7-B2452AB469C4}" srcOrd="0" destOrd="0" presId="urn:microsoft.com/office/officeart/2008/layout/VerticalCurvedList"/>
    <dgm:cxn modelId="{01558328-44E2-E047-86E6-5F90CFF1C7A0}" type="presParOf" srcId="{AE96027F-368B-F44A-A66B-2A93348366C3}" destId="{7E5F70F5-EF57-194F-BBF1-3966E2F4A81F}" srcOrd="0" destOrd="0" presId="urn:microsoft.com/office/officeart/2008/layout/VerticalCurvedList"/>
    <dgm:cxn modelId="{4EE2D18C-4E4C-D341-9F2E-02683482EF7B}" type="presParOf" srcId="{7E5F70F5-EF57-194F-BBF1-3966E2F4A81F}" destId="{20A56CC7-2948-2047-8FD8-2D306D491161}" srcOrd="0" destOrd="0" presId="urn:microsoft.com/office/officeart/2008/layout/VerticalCurvedList"/>
    <dgm:cxn modelId="{2A4C42BB-4F6A-9242-BAA9-F89A78D37BCC}" type="presParOf" srcId="{20A56CC7-2948-2047-8FD8-2D306D491161}" destId="{78330EB8-F423-BF42-A2C5-0AFD5FBC66B8}" srcOrd="0" destOrd="0" presId="urn:microsoft.com/office/officeart/2008/layout/VerticalCurvedList"/>
    <dgm:cxn modelId="{97C05859-16AB-EA4E-8031-4052EE01E8BD}" type="presParOf" srcId="{20A56CC7-2948-2047-8FD8-2D306D491161}" destId="{C97980FE-FCCF-0F48-8379-43E7AFB74026}" srcOrd="1" destOrd="0" presId="urn:microsoft.com/office/officeart/2008/layout/VerticalCurvedList"/>
    <dgm:cxn modelId="{839F5348-4BFB-5848-92BE-46AE8C7E8A8B}" type="presParOf" srcId="{20A56CC7-2948-2047-8FD8-2D306D491161}" destId="{E924906E-BCFC-C445-A0CD-73F51ADD3942}" srcOrd="2" destOrd="0" presId="urn:microsoft.com/office/officeart/2008/layout/VerticalCurvedList"/>
    <dgm:cxn modelId="{4D4BD18E-2DC5-8D4D-8616-44DA20B32DA9}" type="presParOf" srcId="{20A56CC7-2948-2047-8FD8-2D306D491161}" destId="{7F1733AD-EB34-AD42-B3F0-239162CE31E5}" srcOrd="3" destOrd="0" presId="urn:microsoft.com/office/officeart/2008/layout/VerticalCurvedList"/>
    <dgm:cxn modelId="{1AD1D5D4-6DFA-834A-9485-D04334D31968}" type="presParOf" srcId="{7E5F70F5-EF57-194F-BBF1-3966E2F4A81F}" destId="{8E767645-2A92-544C-A6A4-EF37D07652F9}" srcOrd="1" destOrd="0" presId="urn:microsoft.com/office/officeart/2008/layout/VerticalCurvedList"/>
    <dgm:cxn modelId="{AF17A093-5622-9E4A-B71B-912F1ECED85B}" type="presParOf" srcId="{7E5F70F5-EF57-194F-BBF1-3966E2F4A81F}" destId="{3CE6D5CA-D04C-4041-98C0-C34FC4F4F39E}" srcOrd="2" destOrd="0" presId="urn:microsoft.com/office/officeart/2008/layout/VerticalCurvedList"/>
    <dgm:cxn modelId="{E4520210-4454-EA42-AAC6-99D2EB01025A}" type="presParOf" srcId="{3CE6D5CA-D04C-4041-98C0-C34FC4F4F39E}" destId="{BA40B927-5D4C-2E4F-9085-8789FCA6B3FA}" srcOrd="0" destOrd="0" presId="urn:microsoft.com/office/officeart/2008/layout/VerticalCurvedList"/>
    <dgm:cxn modelId="{BE1F9305-EB98-4060-8635-0FA8A72C87EB}" type="presParOf" srcId="{7E5F70F5-EF57-194F-BBF1-3966E2F4A81F}" destId="{2A318D97-4CF6-41D0-ACBB-67776EFF5DCE}" srcOrd="3" destOrd="0" presId="urn:microsoft.com/office/officeart/2008/layout/VerticalCurvedList"/>
    <dgm:cxn modelId="{982EA47E-FFB5-495A-8F86-1FF7D2E36560}" type="presParOf" srcId="{7E5F70F5-EF57-194F-BBF1-3966E2F4A81F}" destId="{1FBD670E-090E-450B-B9FE-E53D798D51C7}" srcOrd="4" destOrd="0" presId="urn:microsoft.com/office/officeart/2008/layout/VerticalCurvedList"/>
    <dgm:cxn modelId="{36603210-1784-4D42-A044-E1D36EBF2F9A}" type="presParOf" srcId="{1FBD670E-090E-450B-B9FE-E53D798D51C7}" destId="{9ED0A663-EF17-F54F-B668-34F7E2213F1B}" srcOrd="0" destOrd="0" presId="urn:microsoft.com/office/officeart/2008/layout/VerticalCurvedList"/>
    <dgm:cxn modelId="{97E8F566-0EC9-4458-A1E2-0AD4FD105E29}" type="presParOf" srcId="{7E5F70F5-EF57-194F-BBF1-3966E2F4A81F}" destId="{EC947C73-CDE8-4B86-9FC7-B2452AB469C4}" srcOrd="5" destOrd="0" presId="urn:microsoft.com/office/officeart/2008/layout/VerticalCurvedList"/>
    <dgm:cxn modelId="{8340605F-645D-4591-B93B-A785984517FF}" type="presParOf" srcId="{7E5F70F5-EF57-194F-BBF1-3966E2F4A81F}" destId="{9217F7E7-BB31-418E-B9AB-768102BFCFE9}" srcOrd="6" destOrd="0" presId="urn:microsoft.com/office/officeart/2008/layout/VerticalCurvedList"/>
    <dgm:cxn modelId="{19676211-2E84-48E4-96D2-751904660C3A}" type="presParOf" srcId="{9217F7E7-BB31-418E-B9AB-768102BFCFE9}" destId="{91310937-96C6-5F48-A06A-4FFBB14C19D6}" srcOrd="0" destOrd="0" presId="urn:microsoft.com/office/officeart/2008/layout/VerticalCurvedList"/>
    <dgm:cxn modelId="{6EBD24CE-35E2-4A87-81D6-19639FCE1E61}" type="presParOf" srcId="{7E5F70F5-EF57-194F-BBF1-3966E2F4A81F}" destId="{95913927-8C63-4E0B-A93B-ECD13AFB81D8}" srcOrd="7" destOrd="0" presId="urn:microsoft.com/office/officeart/2008/layout/VerticalCurvedList"/>
    <dgm:cxn modelId="{DBC26F3C-50F8-4D1E-B962-78AF36371F4B}" type="presParOf" srcId="{7E5F70F5-EF57-194F-BBF1-3966E2F4A81F}" destId="{C1CA1B10-3937-4ADA-AB8F-C0025EA7425A}" srcOrd="8" destOrd="0" presId="urn:microsoft.com/office/officeart/2008/layout/VerticalCurvedList"/>
    <dgm:cxn modelId="{50EE7E8D-61CE-4CBE-852E-63110B465F66}" type="presParOf" srcId="{C1CA1B10-3937-4ADA-AB8F-C0025EA7425A}" destId="{1DCFAB5C-9071-4BFE-A690-5DCDD54E907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ED472D-7552-074B-B8E5-1424C00E083A}" type="doc">
      <dgm:prSet loTypeId="urn:microsoft.com/office/officeart/2008/layout/VerticalCurvedList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D9F23E-0E47-CF49-9A89-5AE5DAB9BBC1}">
      <dgm:prSet custT="1"/>
      <dgm:spPr/>
      <dgm:t>
        <a:bodyPr/>
        <a:lstStyle/>
        <a:p>
          <a:r>
            <a:rPr lang="fr-FR" sz="2200" b="1" noProof="0" dirty="0">
              <a:solidFill>
                <a:prstClr val="black"/>
              </a:solidFill>
              <a:latin typeface="Calibri (Corps)"/>
              <a:ea typeface="+mn-ea"/>
              <a:cs typeface="+mn-cs"/>
            </a:rPr>
            <a:t>Suivi des indicateurs année n avec une analyse d’évolution et une présentation des cibles pour l’année n+1</a:t>
          </a:r>
          <a:endParaRPr lang="fr-FR" sz="2200" b="1" noProof="0" dirty="0">
            <a:latin typeface="+mn-lt"/>
          </a:endParaRPr>
        </a:p>
      </dgm:t>
    </dgm:pt>
    <dgm:pt modelId="{51F12300-A37B-304D-9340-4D9EEB5D8344}" type="parTrans" cxnId="{3ADABB60-2336-FA49-8197-F4FC3D44C108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AC3C1C9D-D8A4-D44B-ADBD-117677F9EB73}" type="sibTrans" cxnId="{3ADABB60-2336-FA49-8197-F4FC3D44C108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880B2B7A-59BC-644B-B248-1B39910DE1F6}">
      <dgm:prSet custT="1"/>
      <dgm:spPr/>
      <dgm:t>
        <a:bodyPr/>
        <a:lstStyle/>
        <a:p>
          <a:r>
            <a:rPr lang="fr-FR" sz="2200" b="1" noProof="0">
              <a:latin typeface="+mn-lt"/>
            </a:rPr>
            <a:t>Cadre des dépenses à moyen terme actualisé pour les années 3 prochaines années</a:t>
          </a:r>
          <a:endParaRPr lang="fr-FR" sz="2200" b="1" noProof="0" dirty="0">
            <a:latin typeface="+mn-lt"/>
          </a:endParaRPr>
        </a:p>
      </dgm:t>
    </dgm:pt>
    <dgm:pt modelId="{4CF29C8E-A450-C845-8196-DBE9B8631492}" type="parTrans" cxnId="{888792FD-7910-3C49-80A4-AB642A8B2566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CD824559-9687-C14A-9717-255B35ACECE0}" type="sibTrans" cxnId="{888792FD-7910-3C49-80A4-AB642A8B2566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83BCFEBA-D558-4B49-BD43-1E36D7C86503}">
      <dgm:prSet custT="1"/>
      <dgm:spPr/>
      <dgm:t>
        <a:bodyPr/>
        <a:lstStyle/>
        <a:p>
          <a:r>
            <a:rPr lang="fr-FR" sz="2200" b="1" noProof="0" dirty="0">
              <a:latin typeface="+mn-lt"/>
            </a:rPr>
            <a:t>Analyse consolidée des audits financiers et de la passation des marchés (financements extérieurs et ressources domestiques) année n </a:t>
          </a:r>
        </a:p>
      </dgm:t>
    </dgm:pt>
    <dgm:pt modelId="{E38B9576-BC84-3B46-8AF9-77985021C70B}" type="parTrans" cxnId="{ED87A65E-3FBC-2E4A-95E2-41A71D3D6A96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D5E39252-34F6-494D-BA37-E6DE7E482DF1}" type="sibTrans" cxnId="{ED87A65E-3FBC-2E4A-95E2-41A71D3D6A96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DC3637FF-3A38-FA40-BCE5-8D737B5EE5CE}">
      <dgm:prSet custT="1"/>
      <dgm:spPr/>
      <dgm:t>
        <a:bodyPr/>
        <a:lstStyle/>
        <a:p>
          <a:r>
            <a:rPr lang="fr-FR" sz="2200" b="1" noProof="0" dirty="0">
              <a:latin typeface="+mn-lt"/>
            </a:rPr>
            <a:t>Le plan de passation des marchés pour l’année n+1 par ministère sectoriel </a:t>
          </a:r>
        </a:p>
      </dgm:t>
    </dgm:pt>
    <dgm:pt modelId="{0A302C42-3137-5245-B36F-5FA693BE7E30}" type="parTrans" cxnId="{42D9D188-B5A9-0B44-B381-3C7C73AB7410}">
      <dgm:prSet/>
      <dgm:spPr/>
      <dgm:t>
        <a:bodyPr/>
        <a:lstStyle/>
        <a:p>
          <a:endParaRPr lang="fr-FR" sz="2200">
            <a:solidFill>
              <a:sysClr val="windowText" lastClr="000000"/>
            </a:solidFill>
            <a:latin typeface="+mn-lt"/>
          </a:endParaRPr>
        </a:p>
      </dgm:t>
    </dgm:pt>
    <dgm:pt modelId="{4D5A4A45-2C95-9444-973B-788F42D274AC}" type="sibTrans" cxnId="{42D9D188-B5A9-0B44-B381-3C7C73AB7410}">
      <dgm:prSet/>
      <dgm:spPr/>
      <dgm:t>
        <a:bodyPr/>
        <a:lstStyle/>
        <a:p>
          <a:endParaRPr lang="fr-FR" sz="2200">
            <a:solidFill>
              <a:sysClr val="windowText" lastClr="000000"/>
            </a:solidFill>
            <a:latin typeface="+mn-lt"/>
          </a:endParaRPr>
        </a:p>
      </dgm:t>
    </dgm:pt>
    <dgm:pt modelId="{0A84FE49-EB55-1F48-AB8D-C132D8589D6D}">
      <dgm:prSet custT="1"/>
      <dgm:spPr/>
      <dgm:t>
        <a:bodyPr/>
        <a:lstStyle/>
        <a:p>
          <a:r>
            <a:rPr lang="fr-FR" sz="2200" b="1" noProof="0" dirty="0">
              <a:latin typeface="+mn-lt"/>
            </a:rPr>
            <a:t>Le projet de Plan d’actions annuel budgétisé n+1</a:t>
          </a:r>
        </a:p>
      </dgm:t>
    </dgm:pt>
    <dgm:pt modelId="{2325BF0E-14FD-9C43-B35D-7112CB89EECD}" type="sibTrans" cxnId="{00FF6D06-C551-6845-933A-6E1027E200B0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52A1257B-1E5E-0D48-A34E-03080177F5A8}" type="parTrans" cxnId="{00FF6D06-C551-6845-933A-6E1027E200B0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662AEB74-FD98-4872-99E2-A4A77A3E2B0F}">
      <dgm:prSet/>
      <dgm:spPr/>
      <dgm:t>
        <a:bodyPr/>
        <a:lstStyle/>
        <a:p>
          <a:endParaRPr lang="fr-FR" sz="2200" dirty="0"/>
        </a:p>
      </dgm:t>
    </dgm:pt>
    <dgm:pt modelId="{7D46EF3C-9FB0-4571-AC57-3AA374436ED4}" type="parTrans" cxnId="{789CF18C-F87A-4F5E-B089-86943650A3A1}">
      <dgm:prSet/>
      <dgm:spPr/>
      <dgm:t>
        <a:bodyPr/>
        <a:lstStyle/>
        <a:p>
          <a:endParaRPr lang="fr-FR" sz="2200">
            <a:solidFill>
              <a:sysClr val="windowText" lastClr="000000"/>
            </a:solidFill>
            <a:latin typeface="+mn-lt"/>
          </a:endParaRPr>
        </a:p>
      </dgm:t>
    </dgm:pt>
    <dgm:pt modelId="{2BE0F629-FC88-4A30-876C-9B468B6352E0}" type="sibTrans" cxnId="{789CF18C-F87A-4F5E-B089-86943650A3A1}">
      <dgm:prSet/>
      <dgm:spPr/>
      <dgm:t>
        <a:bodyPr/>
        <a:lstStyle/>
        <a:p>
          <a:endParaRPr lang="fr-FR" sz="2200">
            <a:solidFill>
              <a:sysClr val="windowText" lastClr="000000"/>
            </a:solidFill>
            <a:latin typeface="+mn-lt"/>
          </a:endParaRPr>
        </a:p>
      </dgm:t>
    </dgm:pt>
    <dgm:pt modelId="{93F85852-350F-BF43-9F49-8670120C3033}">
      <dgm:prSet phldrT="[Text]" custT="1"/>
      <dgm:spPr/>
      <dgm:t>
        <a:bodyPr/>
        <a:lstStyle/>
        <a:p>
          <a:pPr>
            <a:buNone/>
          </a:pPr>
          <a:r>
            <a:rPr lang="fr-FR" sz="2200" b="1" noProof="0" dirty="0">
              <a:latin typeface="+mn-lt"/>
            </a:rPr>
            <a:t>Bilan physique et financier de l’année n</a:t>
          </a:r>
        </a:p>
      </dgm:t>
    </dgm:pt>
    <dgm:pt modelId="{2647585E-26A5-BC46-8AE5-6BFB78A86783}" type="sibTrans" cxnId="{E6EF464C-F302-4D40-9019-A10DC6E326C8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931CAC69-A504-3249-8252-82527AC99B5B}" type="parTrans" cxnId="{E6EF464C-F302-4D40-9019-A10DC6E326C8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024584AE-1A6D-7B47-A2FB-7C07FCC20E2F}">
      <dgm:prSet custT="1"/>
      <dgm:spPr/>
      <dgm:t>
        <a:bodyPr/>
        <a:lstStyle/>
        <a:p>
          <a:r>
            <a:rPr lang="fr-FR" sz="2200" b="1" noProof="0" dirty="0">
              <a:latin typeface="+mn-lt"/>
            </a:rPr>
            <a:t>La situation des dépenses de l’éducation sur budget de l’Etat pour l’année n </a:t>
          </a:r>
        </a:p>
      </dgm:t>
    </dgm:pt>
    <dgm:pt modelId="{EB98A59E-22A0-4C44-A1FA-0CDDCA16DD8C}" type="sibTrans" cxnId="{0A0EE98A-3188-8D43-B947-075AC78217D7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CEFAD7C8-4B41-BE46-B68A-9E243A0D3718}" type="parTrans" cxnId="{0A0EE98A-3188-8D43-B947-075AC78217D7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AE96027F-368B-F44A-A66B-2A93348366C3}" type="pres">
      <dgm:prSet presAssocID="{11ED472D-7552-074B-B8E5-1424C00E083A}" presName="Name0" presStyleCnt="0">
        <dgm:presLayoutVars>
          <dgm:chMax val="7"/>
          <dgm:chPref val="7"/>
          <dgm:dir/>
        </dgm:presLayoutVars>
      </dgm:prSet>
      <dgm:spPr/>
    </dgm:pt>
    <dgm:pt modelId="{7E5F70F5-EF57-194F-BBF1-3966E2F4A81F}" type="pres">
      <dgm:prSet presAssocID="{11ED472D-7552-074B-B8E5-1424C00E083A}" presName="Name1" presStyleCnt="0"/>
      <dgm:spPr/>
    </dgm:pt>
    <dgm:pt modelId="{20A56CC7-2948-2047-8FD8-2D306D491161}" type="pres">
      <dgm:prSet presAssocID="{11ED472D-7552-074B-B8E5-1424C00E083A}" presName="cycle" presStyleCnt="0"/>
      <dgm:spPr/>
    </dgm:pt>
    <dgm:pt modelId="{78330EB8-F423-BF42-A2C5-0AFD5FBC66B8}" type="pres">
      <dgm:prSet presAssocID="{11ED472D-7552-074B-B8E5-1424C00E083A}" presName="srcNode" presStyleLbl="node1" presStyleIdx="0" presStyleCnt="7"/>
      <dgm:spPr/>
    </dgm:pt>
    <dgm:pt modelId="{C97980FE-FCCF-0F48-8379-43E7AFB74026}" type="pres">
      <dgm:prSet presAssocID="{11ED472D-7552-074B-B8E5-1424C00E083A}" presName="conn" presStyleLbl="parChTrans1D2" presStyleIdx="0" presStyleCnt="1"/>
      <dgm:spPr/>
    </dgm:pt>
    <dgm:pt modelId="{E924906E-BCFC-C445-A0CD-73F51ADD3942}" type="pres">
      <dgm:prSet presAssocID="{11ED472D-7552-074B-B8E5-1424C00E083A}" presName="extraNode" presStyleLbl="node1" presStyleIdx="0" presStyleCnt="7"/>
      <dgm:spPr/>
    </dgm:pt>
    <dgm:pt modelId="{7F1733AD-EB34-AD42-B3F0-239162CE31E5}" type="pres">
      <dgm:prSet presAssocID="{11ED472D-7552-074B-B8E5-1424C00E083A}" presName="dstNode" presStyleLbl="node1" presStyleIdx="0" presStyleCnt="7"/>
      <dgm:spPr/>
    </dgm:pt>
    <dgm:pt modelId="{8E767645-2A92-544C-A6A4-EF37D07652F9}" type="pres">
      <dgm:prSet presAssocID="{93F85852-350F-BF43-9F49-8670120C3033}" presName="text_1" presStyleLbl="node1" presStyleIdx="0" presStyleCnt="7">
        <dgm:presLayoutVars>
          <dgm:bulletEnabled val="1"/>
        </dgm:presLayoutVars>
      </dgm:prSet>
      <dgm:spPr/>
    </dgm:pt>
    <dgm:pt modelId="{3CE6D5CA-D04C-4041-98C0-C34FC4F4F39E}" type="pres">
      <dgm:prSet presAssocID="{93F85852-350F-BF43-9F49-8670120C3033}" presName="accent_1" presStyleCnt="0"/>
      <dgm:spPr/>
    </dgm:pt>
    <dgm:pt modelId="{BA40B927-5D4C-2E4F-9085-8789FCA6B3FA}" type="pres">
      <dgm:prSet presAssocID="{93F85852-350F-BF43-9F49-8670120C3033}" presName="accentRepeatNode" presStyleLbl="solidFgAcc1" presStyleIdx="0" presStyleCnt="7"/>
      <dgm:spPr/>
    </dgm:pt>
    <dgm:pt modelId="{BE3AECFE-694C-A34C-BEDE-757F532B9B81}" type="pres">
      <dgm:prSet presAssocID="{0A84FE49-EB55-1F48-AB8D-C132D8589D6D}" presName="text_2" presStyleLbl="node1" presStyleIdx="1" presStyleCnt="7">
        <dgm:presLayoutVars>
          <dgm:bulletEnabled val="1"/>
        </dgm:presLayoutVars>
      </dgm:prSet>
      <dgm:spPr/>
    </dgm:pt>
    <dgm:pt modelId="{A6D70B33-9ADE-6B4D-8746-C3A38E59733A}" type="pres">
      <dgm:prSet presAssocID="{0A84FE49-EB55-1F48-AB8D-C132D8589D6D}" presName="accent_2" presStyleCnt="0"/>
      <dgm:spPr/>
    </dgm:pt>
    <dgm:pt modelId="{760FFC4B-99FF-9C4E-884D-3E14A06AFDCF}" type="pres">
      <dgm:prSet presAssocID="{0A84FE49-EB55-1F48-AB8D-C132D8589D6D}" presName="accentRepeatNode" presStyleLbl="solidFgAcc1" presStyleIdx="1" presStyleCnt="7"/>
      <dgm:spPr/>
    </dgm:pt>
    <dgm:pt modelId="{7D849855-16D7-9143-9978-DBDD59553E12}" type="pres">
      <dgm:prSet presAssocID="{94D9F23E-0E47-CF49-9A89-5AE5DAB9BBC1}" presName="text_3" presStyleLbl="node1" presStyleIdx="2" presStyleCnt="7">
        <dgm:presLayoutVars>
          <dgm:bulletEnabled val="1"/>
        </dgm:presLayoutVars>
      </dgm:prSet>
      <dgm:spPr/>
    </dgm:pt>
    <dgm:pt modelId="{935659A5-71B8-244A-BAB3-C0567D8E4E8C}" type="pres">
      <dgm:prSet presAssocID="{94D9F23E-0E47-CF49-9A89-5AE5DAB9BBC1}" presName="accent_3" presStyleCnt="0"/>
      <dgm:spPr/>
    </dgm:pt>
    <dgm:pt modelId="{E96512EB-03A1-0743-B6C7-ADD05407C5F8}" type="pres">
      <dgm:prSet presAssocID="{94D9F23E-0E47-CF49-9A89-5AE5DAB9BBC1}" presName="accentRepeatNode" presStyleLbl="solidFgAcc1" presStyleIdx="2" presStyleCnt="7"/>
      <dgm:spPr/>
    </dgm:pt>
    <dgm:pt modelId="{400B458B-8C95-8046-97FC-5E494CDF4D0E}" type="pres">
      <dgm:prSet presAssocID="{DC3637FF-3A38-FA40-BCE5-8D737B5EE5CE}" presName="text_4" presStyleLbl="node1" presStyleIdx="3" presStyleCnt="7">
        <dgm:presLayoutVars>
          <dgm:bulletEnabled val="1"/>
        </dgm:presLayoutVars>
      </dgm:prSet>
      <dgm:spPr/>
    </dgm:pt>
    <dgm:pt modelId="{1856A805-5C96-8D4E-825D-74C8A19AD5DA}" type="pres">
      <dgm:prSet presAssocID="{DC3637FF-3A38-FA40-BCE5-8D737B5EE5CE}" presName="accent_4" presStyleCnt="0"/>
      <dgm:spPr/>
    </dgm:pt>
    <dgm:pt modelId="{126E19B7-1DC0-EF4B-9534-1EFB1D34C71E}" type="pres">
      <dgm:prSet presAssocID="{DC3637FF-3A38-FA40-BCE5-8D737B5EE5CE}" presName="accentRepeatNode" presStyleLbl="solidFgAcc1" presStyleIdx="3" presStyleCnt="7"/>
      <dgm:spPr/>
    </dgm:pt>
    <dgm:pt modelId="{C2B8DFA7-1881-6B46-BFA6-B42F2FA619AB}" type="pres">
      <dgm:prSet presAssocID="{024584AE-1A6D-7B47-A2FB-7C07FCC20E2F}" presName="text_5" presStyleLbl="node1" presStyleIdx="4" presStyleCnt="7">
        <dgm:presLayoutVars>
          <dgm:bulletEnabled val="1"/>
        </dgm:presLayoutVars>
      </dgm:prSet>
      <dgm:spPr/>
    </dgm:pt>
    <dgm:pt modelId="{79D1B9F8-BEEE-DD41-BE81-66CD17FF6D6C}" type="pres">
      <dgm:prSet presAssocID="{024584AE-1A6D-7B47-A2FB-7C07FCC20E2F}" presName="accent_5" presStyleCnt="0"/>
      <dgm:spPr/>
    </dgm:pt>
    <dgm:pt modelId="{9ED0A663-EF17-F54F-B668-34F7E2213F1B}" type="pres">
      <dgm:prSet presAssocID="{024584AE-1A6D-7B47-A2FB-7C07FCC20E2F}" presName="accentRepeatNode" presStyleLbl="solidFgAcc1" presStyleIdx="4" presStyleCnt="7"/>
      <dgm:spPr/>
    </dgm:pt>
    <dgm:pt modelId="{786E713C-CDFF-F94A-9DC0-37CF55A30B94}" type="pres">
      <dgm:prSet presAssocID="{880B2B7A-59BC-644B-B248-1B39910DE1F6}" presName="text_6" presStyleLbl="node1" presStyleIdx="5" presStyleCnt="7">
        <dgm:presLayoutVars>
          <dgm:bulletEnabled val="1"/>
        </dgm:presLayoutVars>
      </dgm:prSet>
      <dgm:spPr/>
    </dgm:pt>
    <dgm:pt modelId="{B378B742-B06E-7C47-A4E7-D8D651C8340B}" type="pres">
      <dgm:prSet presAssocID="{880B2B7A-59BC-644B-B248-1B39910DE1F6}" presName="accent_6" presStyleCnt="0"/>
      <dgm:spPr/>
    </dgm:pt>
    <dgm:pt modelId="{A3E0974C-38AC-D644-94EA-E49008716DBD}" type="pres">
      <dgm:prSet presAssocID="{880B2B7A-59BC-644B-B248-1B39910DE1F6}" presName="accentRepeatNode" presStyleLbl="solidFgAcc1" presStyleIdx="5" presStyleCnt="7"/>
      <dgm:spPr/>
    </dgm:pt>
    <dgm:pt modelId="{36659CE3-AB2E-234D-BD4A-8260426B97A1}" type="pres">
      <dgm:prSet presAssocID="{83BCFEBA-D558-4B49-BD43-1E36D7C86503}" presName="text_7" presStyleLbl="node1" presStyleIdx="6" presStyleCnt="7">
        <dgm:presLayoutVars>
          <dgm:bulletEnabled val="1"/>
        </dgm:presLayoutVars>
      </dgm:prSet>
      <dgm:spPr/>
    </dgm:pt>
    <dgm:pt modelId="{2B75C94D-8AE0-1648-AD5B-4122757949AD}" type="pres">
      <dgm:prSet presAssocID="{83BCFEBA-D558-4B49-BD43-1E36D7C86503}" presName="accent_7" presStyleCnt="0"/>
      <dgm:spPr/>
    </dgm:pt>
    <dgm:pt modelId="{91310937-96C6-5F48-A06A-4FFBB14C19D6}" type="pres">
      <dgm:prSet presAssocID="{83BCFEBA-D558-4B49-BD43-1E36D7C86503}" presName="accentRepeatNode" presStyleLbl="solidFgAcc1" presStyleIdx="6" presStyleCnt="7"/>
      <dgm:spPr/>
    </dgm:pt>
  </dgm:ptLst>
  <dgm:cxnLst>
    <dgm:cxn modelId="{00FF6D06-C551-6845-933A-6E1027E200B0}" srcId="{11ED472D-7552-074B-B8E5-1424C00E083A}" destId="{0A84FE49-EB55-1F48-AB8D-C132D8589D6D}" srcOrd="1" destOrd="0" parTransId="{52A1257B-1E5E-0D48-A34E-03080177F5A8}" sibTransId="{2325BF0E-14FD-9C43-B35D-7112CB89EECD}"/>
    <dgm:cxn modelId="{AC381E21-DB14-0343-8AC1-50F4E8FBA755}" type="presOf" srcId="{024584AE-1A6D-7B47-A2FB-7C07FCC20E2F}" destId="{C2B8DFA7-1881-6B46-BFA6-B42F2FA619AB}" srcOrd="0" destOrd="0" presId="urn:microsoft.com/office/officeart/2008/layout/VerticalCurvedList"/>
    <dgm:cxn modelId="{02A05422-349B-6249-B7A4-28E10C5F1878}" type="presOf" srcId="{2647585E-26A5-BC46-8AE5-6BFB78A86783}" destId="{C97980FE-FCCF-0F48-8379-43E7AFB74026}" srcOrd="0" destOrd="0" presId="urn:microsoft.com/office/officeart/2008/layout/VerticalCurvedList"/>
    <dgm:cxn modelId="{ED87A65E-3FBC-2E4A-95E2-41A71D3D6A96}" srcId="{11ED472D-7552-074B-B8E5-1424C00E083A}" destId="{83BCFEBA-D558-4B49-BD43-1E36D7C86503}" srcOrd="6" destOrd="0" parTransId="{E38B9576-BC84-3B46-8AF9-77985021C70B}" sibTransId="{D5E39252-34F6-494D-BA37-E6DE7E482DF1}"/>
    <dgm:cxn modelId="{6F5C6460-3BA7-AD43-9899-7D6D7295680F}" type="presOf" srcId="{94D9F23E-0E47-CF49-9A89-5AE5DAB9BBC1}" destId="{7D849855-16D7-9143-9978-DBDD59553E12}" srcOrd="0" destOrd="0" presId="urn:microsoft.com/office/officeart/2008/layout/VerticalCurvedList"/>
    <dgm:cxn modelId="{3ADABB60-2336-FA49-8197-F4FC3D44C108}" srcId="{11ED472D-7552-074B-B8E5-1424C00E083A}" destId="{94D9F23E-0E47-CF49-9A89-5AE5DAB9BBC1}" srcOrd="2" destOrd="0" parTransId="{51F12300-A37B-304D-9340-4D9EEB5D8344}" sibTransId="{AC3C1C9D-D8A4-D44B-ADBD-117677F9EB73}"/>
    <dgm:cxn modelId="{E6EF464C-F302-4D40-9019-A10DC6E326C8}" srcId="{11ED472D-7552-074B-B8E5-1424C00E083A}" destId="{93F85852-350F-BF43-9F49-8670120C3033}" srcOrd="0" destOrd="0" parTransId="{931CAC69-A504-3249-8252-82527AC99B5B}" sibTransId="{2647585E-26A5-BC46-8AE5-6BFB78A86783}"/>
    <dgm:cxn modelId="{9C8FB155-0640-8E41-A573-AF6A140AFB88}" type="presOf" srcId="{93F85852-350F-BF43-9F49-8670120C3033}" destId="{8E767645-2A92-544C-A6A4-EF37D07652F9}" srcOrd="0" destOrd="0" presId="urn:microsoft.com/office/officeart/2008/layout/VerticalCurvedList"/>
    <dgm:cxn modelId="{42D9D188-B5A9-0B44-B381-3C7C73AB7410}" srcId="{11ED472D-7552-074B-B8E5-1424C00E083A}" destId="{DC3637FF-3A38-FA40-BCE5-8D737B5EE5CE}" srcOrd="3" destOrd="0" parTransId="{0A302C42-3137-5245-B36F-5FA693BE7E30}" sibTransId="{4D5A4A45-2C95-9444-973B-788F42D274AC}"/>
    <dgm:cxn modelId="{151F0D8A-543A-F547-AFB1-7DAAAFA8D412}" type="presOf" srcId="{11ED472D-7552-074B-B8E5-1424C00E083A}" destId="{AE96027F-368B-F44A-A66B-2A93348366C3}" srcOrd="0" destOrd="0" presId="urn:microsoft.com/office/officeart/2008/layout/VerticalCurvedList"/>
    <dgm:cxn modelId="{0A0EE98A-3188-8D43-B947-075AC78217D7}" srcId="{11ED472D-7552-074B-B8E5-1424C00E083A}" destId="{024584AE-1A6D-7B47-A2FB-7C07FCC20E2F}" srcOrd="4" destOrd="0" parTransId="{CEFAD7C8-4B41-BE46-B68A-9E243A0D3718}" sibTransId="{EB98A59E-22A0-4C44-A1FA-0CDDCA16DD8C}"/>
    <dgm:cxn modelId="{789CF18C-F87A-4F5E-B089-86943650A3A1}" srcId="{11ED472D-7552-074B-B8E5-1424C00E083A}" destId="{662AEB74-FD98-4872-99E2-A4A77A3E2B0F}" srcOrd="7" destOrd="0" parTransId="{7D46EF3C-9FB0-4571-AC57-3AA374436ED4}" sibTransId="{2BE0F629-FC88-4A30-876C-9B468B6352E0}"/>
    <dgm:cxn modelId="{FE11229E-ED17-4543-8690-2216A92FCF2E}" type="presOf" srcId="{880B2B7A-59BC-644B-B248-1B39910DE1F6}" destId="{786E713C-CDFF-F94A-9DC0-37CF55A30B94}" srcOrd="0" destOrd="0" presId="urn:microsoft.com/office/officeart/2008/layout/VerticalCurvedList"/>
    <dgm:cxn modelId="{76A69DBD-1705-8043-A810-4F26E3C401AE}" type="presOf" srcId="{DC3637FF-3A38-FA40-BCE5-8D737B5EE5CE}" destId="{400B458B-8C95-8046-97FC-5E494CDF4D0E}" srcOrd="0" destOrd="0" presId="urn:microsoft.com/office/officeart/2008/layout/VerticalCurvedList"/>
    <dgm:cxn modelId="{712545E0-389A-9949-90E9-7CE98D9A1E9F}" type="presOf" srcId="{83BCFEBA-D558-4B49-BD43-1E36D7C86503}" destId="{36659CE3-AB2E-234D-BD4A-8260426B97A1}" srcOrd="0" destOrd="0" presId="urn:microsoft.com/office/officeart/2008/layout/VerticalCurvedList"/>
    <dgm:cxn modelId="{28763EF3-0024-9849-926C-825B9677DEC3}" type="presOf" srcId="{0A84FE49-EB55-1F48-AB8D-C132D8589D6D}" destId="{BE3AECFE-694C-A34C-BEDE-757F532B9B81}" srcOrd="0" destOrd="0" presId="urn:microsoft.com/office/officeart/2008/layout/VerticalCurvedList"/>
    <dgm:cxn modelId="{888792FD-7910-3C49-80A4-AB642A8B2566}" srcId="{11ED472D-7552-074B-B8E5-1424C00E083A}" destId="{880B2B7A-59BC-644B-B248-1B39910DE1F6}" srcOrd="5" destOrd="0" parTransId="{4CF29C8E-A450-C845-8196-DBE9B8631492}" sibTransId="{CD824559-9687-C14A-9717-255B35ACECE0}"/>
    <dgm:cxn modelId="{01558328-44E2-E047-86E6-5F90CFF1C7A0}" type="presParOf" srcId="{AE96027F-368B-F44A-A66B-2A93348366C3}" destId="{7E5F70F5-EF57-194F-BBF1-3966E2F4A81F}" srcOrd="0" destOrd="0" presId="urn:microsoft.com/office/officeart/2008/layout/VerticalCurvedList"/>
    <dgm:cxn modelId="{4EE2D18C-4E4C-D341-9F2E-02683482EF7B}" type="presParOf" srcId="{7E5F70F5-EF57-194F-BBF1-3966E2F4A81F}" destId="{20A56CC7-2948-2047-8FD8-2D306D491161}" srcOrd="0" destOrd="0" presId="urn:microsoft.com/office/officeart/2008/layout/VerticalCurvedList"/>
    <dgm:cxn modelId="{2A4C42BB-4F6A-9242-BAA9-F89A78D37BCC}" type="presParOf" srcId="{20A56CC7-2948-2047-8FD8-2D306D491161}" destId="{78330EB8-F423-BF42-A2C5-0AFD5FBC66B8}" srcOrd="0" destOrd="0" presId="urn:microsoft.com/office/officeart/2008/layout/VerticalCurvedList"/>
    <dgm:cxn modelId="{97C05859-16AB-EA4E-8031-4052EE01E8BD}" type="presParOf" srcId="{20A56CC7-2948-2047-8FD8-2D306D491161}" destId="{C97980FE-FCCF-0F48-8379-43E7AFB74026}" srcOrd="1" destOrd="0" presId="urn:microsoft.com/office/officeart/2008/layout/VerticalCurvedList"/>
    <dgm:cxn modelId="{839F5348-4BFB-5848-92BE-46AE8C7E8A8B}" type="presParOf" srcId="{20A56CC7-2948-2047-8FD8-2D306D491161}" destId="{E924906E-BCFC-C445-A0CD-73F51ADD3942}" srcOrd="2" destOrd="0" presId="urn:microsoft.com/office/officeart/2008/layout/VerticalCurvedList"/>
    <dgm:cxn modelId="{4D4BD18E-2DC5-8D4D-8616-44DA20B32DA9}" type="presParOf" srcId="{20A56CC7-2948-2047-8FD8-2D306D491161}" destId="{7F1733AD-EB34-AD42-B3F0-239162CE31E5}" srcOrd="3" destOrd="0" presId="urn:microsoft.com/office/officeart/2008/layout/VerticalCurvedList"/>
    <dgm:cxn modelId="{1AD1D5D4-6DFA-834A-9485-D04334D31968}" type="presParOf" srcId="{7E5F70F5-EF57-194F-BBF1-3966E2F4A81F}" destId="{8E767645-2A92-544C-A6A4-EF37D07652F9}" srcOrd="1" destOrd="0" presId="urn:microsoft.com/office/officeart/2008/layout/VerticalCurvedList"/>
    <dgm:cxn modelId="{AF17A093-5622-9E4A-B71B-912F1ECED85B}" type="presParOf" srcId="{7E5F70F5-EF57-194F-BBF1-3966E2F4A81F}" destId="{3CE6D5CA-D04C-4041-98C0-C34FC4F4F39E}" srcOrd="2" destOrd="0" presId="urn:microsoft.com/office/officeart/2008/layout/VerticalCurvedList"/>
    <dgm:cxn modelId="{E4520210-4454-EA42-AAC6-99D2EB01025A}" type="presParOf" srcId="{3CE6D5CA-D04C-4041-98C0-C34FC4F4F39E}" destId="{BA40B927-5D4C-2E4F-9085-8789FCA6B3FA}" srcOrd="0" destOrd="0" presId="urn:microsoft.com/office/officeart/2008/layout/VerticalCurvedList"/>
    <dgm:cxn modelId="{3CE044A3-DDA3-3348-B0A0-11E6916D8BD9}" type="presParOf" srcId="{7E5F70F5-EF57-194F-BBF1-3966E2F4A81F}" destId="{BE3AECFE-694C-A34C-BEDE-757F532B9B81}" srcOrd="3" destOrd="0" presId="urn:microsoft.com/office/officeart/2008/layout/VerticalCurvedList"/>
    <dgm:cxn modelId="{D65D0DF9-6D60-D74C-9B8D-7779A5C710A7}" type="presParOf" srcId="{7E5F70F5-EF57-194F-BBF1-3966E2F4A81F}" destId="{A6D70B33-9ADE-6B4D-8746-C3A38E59733A}" srcOrd="4" destOrd="0" presId="urn:microsoft.com/office/officeart/2008/layout/VerticalCurvedList"/>
    <dgm:cxn modelId="{DD58ECFB-5DA3-5B43-A273-C8E677A3FC6C}" type="presParOf" srcId="{A6D70B33-9ADE-6B4D-8746-C3A38E59733A}" destId="{760FFC4B-99FF-9C4E-884D-3E14A06AFDCF}" srcOrd="0" destOrd="0" presId="urn:microsoft.com/office/officeart/2008/layout/VerticalCurvedList"/>
    <dgm:cxn modelId="{4584127E-F144-AB41-A07A-72AADB230E4F}" type="presParOf" srcId="{7E5F70F5-EF57-194F-BBF1-3966E2F4A81F}" destId="{7D849855-16D7-9143-9978-DBDD59553E12}" srcOrd="5" destOrd="0" presId="urn:microsoft.com/office/officeart/2008/layout/VerticalCurvedList"/>
    <dgm:cxn modelId="{2D362CAD-A987-5946-B2B1-46809C02D31E}" type="presParOf" srcId="{7E5F70F5-EF57-194F-BBF1-3966E2F4A81F}" destId="{935659A5-71B8-244A-BAB3-C0567D8E4E8C}" srcOrd="6" destOrd="0" presId="urn:microsoft.com/office/officeart/2008/layout/VerticalCurvedList"/>
    <dgm:cxn modelId="{EDC7E10F-9313-E943-BC28-CCA5BC8DD737}" type="presParOf" srcId="{935659A5-71B8-244A-BAB3-C0567D8E4E8C}" destId="{E96512EB-03A1-0743-B6C7-ADD05407C5F8}" srcOrd="0" destOrd="0" presId="urn:microsoft.com/office/officeart/2008/layout/VerticalCurvedList"/>
    <dgm:cxn modelId="{897AA1FD-ADF9-4246-90C6-5BEBE980435E}" type="presParOf" srcId="{7E5F70F5-EF57-194F-BBF1-3966E2F4A81F}" destId="{400B458B-8C95-8046-97FC-5E494CDF4D0E}" srcOrd="7" destOrd="0" presId="urn:microsoft.com/office/officeart/2008/layout/VerticalCurvedList"/>
    <dgm:cxn modelId="{640D2009-30EF-F14B-A314-62FDFFE284F4}" type="presParOf" srcId="{7E5F70F5-EF57-194F-BBF1-3966E2F4A81F}" destId="{1856A805-5C96-8D4E-825D-74C8A19AD5DA}" srcOrd="8" destOrd="0" presId="urn:microsoft.com/office/officeart/2008/layout/VerticalCurvedList"/>
    <dgm:cxn modelId="{D8EA3494-3057-FD47-80EE-DBB61B7C1548}" type="presParOf" srcId="{1856A805-5C96-8D4E-825D-74C8A19AD5DA}" destId="{126E19B7-1DC0-EF4B-9534-1EFB1D34C71E}" srcOrd="0" destOrd="0" presId="urn:microsoft.com/office/officeart/2008/layout/VerticalCurvedList"/>
    <dgm:cxn modelId="{0BAB2F73-E04E-7A4B-BA80-A195CA5A801E}" type="presParOf" srcId="{7E5F70F5-EF57-194F-BBF1-3966E2F4A81F}" destId="{C2B8DFA7-1881-6B46-BFA6-B42F2FA619AB}" srcOrd="9" destOrd="0" presId="urn:microsoft.com/office/officeart/2008/layout/VerticalCurvedList"/>
    <dgm:cxn modelId="{820E3853-4DB6-0245-9BC1-36133C3B4C83}" type="presParOf" srcId="{7E5F70F5-EF57-194F-BBF1-3966E2F4A81F}" destId="{79D1B9F8-BEEE-DD41-BE81-66CD17FF6D6C}" srcOrd="10" destOrd="0" presId="urn:microsoft.com/office/officeart/2008/layout/VerticalCurvedList"/>
    <dgm:cxn modelId="{B57B906E-0D68-734E-BEE1-AD378BAE84B5}" type="presParOf" srcId="{79D1B9F8-BEEE-DD41-BE81-66CD17FF6D6C}" destId="{9ED0A663-EF17-F54F-B668-34F7E2213F1B}" srcOrd="0" destOrd="0" presId="urn:microsoft.com/office/officeart/2008/layout/VerticalCurvedList"/>
    <dgm:cxn modelId="{2589543A-FF0C-524A-8B9E-0F62C20ED432}" type="presParOf" srcId="{7E5F70F5-EF57-194F-BBF1-3966E2F4A81F}" destId="{786E713C-CDFF-F94A-9DC0-37CF55A30B94}" srcOrd="11" destOrd="0" presId="urn:microsoft.com/office/officeart/2008/layout/VerticalCurvedList"/>
    <dgm:cxn modelId="{DC72DFF0-5B06-754F-9BA7-863C3020F8A6}" type="presParOf" srcId="{7E5F70F5-EF57-194F-BBF1-3966E2F4A81F}" destId="{B378B742-B06E-7C47-A4E7-D8D651C8340B}" srcOrd="12" destOrd="0" presId="urn:microsoft.com/office/officeart/2008/layout/VerticalCurvedList"/>
    <dgm:cxn modelId="{066D6475-4565-ED44-A0E4-7EDAD0E59764}" type="presParOf" srcId="{B378B742-B06E-7C47-A4E7-D8D651C8340B}" destId="{A3E0974C-38AC-D644-94EA-E49008716DBD}" srcOrd="0" destOrd="0" presId="urn:microsoft.com/office/officeart/2008/layout/VerticalCurvedList"/>
    <dgm:cxn modelId="{09C794D3-28DC-3E42-93CB-89723909E2E7}" type="presParOf" srcId="{7E5F70F5-EF57-194F-BBF1-3966E2F4A81F}" destId="{36659CE3-AB2E-234D-BD4A-8260426B97A1}" srcOrd="13" destOrd="0" presId="urn:microsoft.com/office/officeart/2008/layout/VerticalCurvedList"/>
    <dgm:cxn modelId="{69261F34-9265-8A4B-97A7-AC9658D8578E}" type="presParOf" srcId="{7E5F70F5-EF57-194F-BBF1-3966E2F4A81F}" destId="{2B75C94D-8AE0-1648-AD5B-4122757949AD}" srcOrd="14" destOrd="0" presId="urn:microsoft.com/office/officeart/2008/layout/VerticalCurvedList"/>
    <dgm:cxn modelId="{98A82B76-A4F0-B449-8421-AE747219B02A}" type="presParOf" srcId="{2B75C94D-8AE0-1648-AD5B-4122757949AD}" destId="{91310937-96C6-5F48-A06A-4FFBB14C19D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ED472D-7552-074B-B8E5-1424C00E083A}" type="doc">
      <dgm:prSet loTypeId="urn:microsoft.com/office/officeart/2008/layout/VerticalCurvedList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D9F23E-0E47-CF49-9A89-5AE5DAB9BBC1}">
      <dgm:prSet custT="1"/>
      <dgm:spPr/>
      <dgm:t>
        <a:bodyPr/>
        <a:lstStyle/>
        <a:p>
          <a:r>
            <a:rPr lang="fr-FR" sz="2200" b="1" noProof="0" dirty="0">
              <a:solidFill>
                <a:prstClr val="black"/>
              </a:solidFill>
              <a:latin typeface="Calibri (Corps)"/>
              <a:ea typeface="+mn-ea"/>
              <a:cs typeface="+mn-cs"/>
            </a:rPr>
            <a:t>Création au sein du GLPE, de groupes autour de thématiques transversales</a:t>
          </a:r>
          <a:endParaRPr lang="fr-FR" sz="2200" b="1" noProof="0" dirty="0">
            <a:latin typeface="+mn-lt"/>
          </a:endParaRPr>
        </a:p>
      </dgm:t>
    </dgm:pt>
    <dgm:pt modelId="{51F12300-A37B-304D-9340-4D9EEB5D8344}" type="parTrans" cxnId="{3ADABB60-2336-FA49-8197-F4FC3D44C108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AC3C1C9D-D8A4-D44B-ADBD-117677F9EB73}" type="sibTrans" cxnId="{3ADABB60-2336-FA49-8197-F4FC3D44C108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880B2B7A-59BC-644B-B248-1B39910DE1F6}">
      <dgm:prSet custT="1"/>
      <dgm:spPr/>
      <dgm:t>
        <a:bodyPr/>
        <a:lstStyle/>
        <a:p>
          <a:r>
            <a:rPr lang="fr-FR" sz="2200" b="1" noProof="0" dirty="0">
              <a:latin typeface="+mn-lt"/>
            </a:rPr>
            <a:t>Mettre en place les mécanismes de collecte de données pour les documents exigés</a:t>
          </a:r>
        </a:p>
      </dgm:t>
    </dgm:pt>
    <dgm:pt modelId="{4CF29C8E-A450-C845-8196-DBE9B8631492}" type="parTrans" cxnId="{888792FD-7910-3C49-80A4-AB642A8B2566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CD824559-9687-C14A-9717-255B35ACECE0}" type="sibTrans" cxnId="{888792FD-7910-3C49-80A4-AB642A8B2566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83BCFEBA-D558-4B49-BD43-1E36D7C86503}">
      <dgm:prSet custT="1"/>
      <dgm:spPr/>
      <dgm:t>
        <a:bodyPr/>
        <a:lstStyle/>
        <a:p>
          <a:r>
            <a:rPr lang="fr-FR" sz="2200" b="1" noProof="0" dirty="0">
              <a:latin typeface="+mn-lt"/>
            </a:rPr>
            <a:t>Actualiser le PAT 2024-2026 et à terme, réaliser son évaluation</a:t>
          </a:r>
        </a:p>
      </dgm:t>
    </dgm:pt>
    <dgm:pt modelId="{E38B9576-BC84-3B46-8AF9-77985021C70B}" type="parTrans" cxnId="{ED87A65E-3FBC-2E4A-95E2-41A71D3D6A96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D5E39252-34F6-494D-BA37-E6DE7E482DF1}" type="sibTrans" cxnId="{ED87A65E-3FBC-2E4A-95E2-41A71D3D6A96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0A84FE49-EB55-1F48-AB8D-C132D8589D6D}">
      <dgm:prSet custT="1"/>
      <dgm:spPr/>
      <dgm:t>
        <a:bodyPr/>
        <a:lstStyle/>
        <a:p>
          <a:r>
            <a:rPr lang="fr-FR" sz="2200" b="1" noProof="0" dirty="0">
              <a:latin typeface="+mn-lt"/>
            </a:rPr>
            <a:t>Elaboration des arrêtés ministériels pour fonctionnement et la composition du GLPE, du CP, des </a:t>
          </a:r>
          <a:r>
            <a:rPr lang="fr-FR" sz="2200" b="1" noProof="0" dirty="0" err="1">
              <a:latin typeface="+mn-lt"/>
            </a:rPr>
            <a:t>CCs</a:t>
          </a:r>
          <a:r>
            <a:rPr lang="fr-FR" sz="2200" b="1" noProof="0" dirty="0">
              <a:latin typeface="+mn-lt"/>
            </a:rPr>
            <a:t> et de la CT</a:t>
          </a:r>
        </a:p>
      </dgm:t>
    </dgm:pt>
    <dgm:pt modelId="{2325BF0E-14FD-9C43-B35D-7112CB89EECD}" type="sibTrans" cxnId="{00FF6D06-C551-6845-933A-6E1027E200B0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52A1257B-1E5E-0D48-A34E-03080177F5A8}" type="parTrans" cxnId="{00FF6D06-C551-6845-933A-6E1027E200B0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662AEB74-FD98-4872-99E2-A4A77A3E2B0F}">
      <dgm:prSet/>
      <dgm:spPr/>
      <dgm:t>
        <a:bodyPr/>
        <a:lstStyle/>
        <a:p>
          <a:endParaRPr lang="fr-FR" sz="2200" dirty="0"/>
        </a:p>
      </dgm:t>
    </dgm:pt>
    <dgm:pt modelId="{7D46EF3C-9FB0-4571-AC57-3AA374436ED4}" type="parTrans" cxnId="{789CF18C-F87A-4F5E-B089-86943650A3A1}">
      <dgm:prSet/>
      <dgm:spPr/>
      <dgm:t>
        <a:bodyPr/>
        <a:lstStyle/>
        <a:p>
          <a:endParaRPr lang="fr-FR" sz="2200">
            <a:solidFill>
              <a:sysClr val="windowText" lastClr="000000"/>
            </a:solidFill>
            <a:latin typeface="+mn-lt"/>
          </a:endParaRPr>
        </a:p>
      </dgm:t>
    </dgm:pt>
    <dgm:pt modelId="{2BE0F629-FC88-4A30-876C-9B468B6352E0}" type="sibTrans" cxnId="{789CF18C-F87A-4F5E-B089-86943650A3A1}">
      <dgm:prSet/>
      <dgm:spPr/>
      <dgm:t>
        <a:bodyPr/>
        <a:lstStyle/>
        <a:p>
          <a:endParaRPr lang="fr-FR" sz="2200">
            <a:solidFill>
              <a:sysClr val="windowText" lastClr="000000"/>
            </a:solidFill>
            <a:latin typeface="+mn-lt"/>
          </a:endParaRPr>
        </a:p>
      </dgm:t>
    </dgm:pt>
    <dgm:pt modelId="{93F85852-350F-BF43-9F49-8670120C3033}">
      <dgm:prSet phldrT="[Text]" custT="1"/>
      <dgm:spPr/>
      <dgm:t>
        <a:bodyPr/>
        <a:lstStyle/>
        <a:p>
          <a:pPr>
            <a:buNone/>
          </a:pPr>
          <a:r>
            <a:rPr lang="fr-FR" sz="2200" b="1" noProof="0" dirty="0">
              <a:latin typeface="+mn-lt"/>
            </a:rPr>
            <a:t>Elaboration d’un manuel d’exécution pour les démarches communes et spécifiques d’exécution des financements accordés au Programme</a:t>
          </a:r>
        </a:p>
      </dgm:t>
    </dgm:pt>
    <dgm:pt modelId="{2647585E-26A5-BC46-8AE5-6BFB78A86783}" type="sibTrans" cxnId="{E6EF464C-F302-4D40-9019-A10DC6E326C8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931CAC69-A504-3249-8252-82527AC99B5B}" type="parTrans" cxnId="{E6EF464C-F302-4D40-9019-A10DC6E326C8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024584AE-1A6D-7B47-A2FB-7C07FCC20E2F}">
      <dgm:prSet custT="1"/>
      <dgm:spPr/>
      <dgm:t>
        <a:bodyPr/>
        <a:lstStyle/>
        <a:p>
          <a:r>
            <a:rPr lang="fr-FR" sz="2200" b="1" noProof="0" dirty="0">
              <a:latin typeface="+mn-lt"/>
            </a:rPr>
            <a:t>Préparation du GLPE spécial financement du PNDSE (mois de mai)</a:t>
          </a:r>
        </a:p>
      </dgm:t>
    </dgm:pt>
    <dgm:pt modelId="{EB98A59E-22A0-4C44-A1FA-0CDDCA16DD8C}" type="sibTrans" cxnId="{0A0EE98A-3188-8D43-B947-075AC78217D7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CEFAD7C8-4B41-BE46-B68A-9E243A0D3718}" type="parTrans" cxnId="{0A0EE98A-3188-8D43-B947-075AC78217D7}">
      <dgm:prSet/>
      <dgm:spPr/>
      <dgm:t>
        <a:bodyPr/>
        <a:lstStyle/>
        <a:p>
          <a:endParaRPr lang="en-US" sz="2200">
            <a:solidFill>
              <a:sysClr val="windowText" lastClr="000000"/>
            </a:solidFill>
            <a:latin typeface="+mn-lt"/>
          </a:endParaRPr>
        </a:p>
      </dgm:t>
    </dgm:pt>
    <dgm:pt modelId="{8E5E9A9F-87CF-4156-80CC-E93BA209B8BA}">
      <dgm:prSet custT="1"/>
      <dgm:spPr/>
      <dgm:t>
        <a:bodyPr/>
        <a:lstStyle/>
        <a:p>
          <a:r>
            <a:rPr lang="fr-FR" sz="2200" b="1" noProof="0" dirty="0">
              <a:latin typeface="+mn-lt"/>
            </a:rPr>
            <a:t>Préparation du 1</a:t>
          </a:r>
          <a:r>
            <a:rPr lang="fr-FR" sz="2200" b="1" baseline="30000" noProof="0" dirty="0">
              <a:latin typeface="+mn-lt"/>
            </a:rPr>
            <a:t>er</a:t>
          </a:r>
          <a:r>
            <a:rPr lang="fr-FR" sz="2200" b="1" noProof="0" dirty="0">
              <a:latin typeface="+mn-lt"/>
            </a:rPr>
            <a:t> rapport trimestriel de suivi</a:t>
          </a:r>
        </a:p>
      </dgm:t>
    </dgm:pt>
    <dgm:pt modelId="{A25E50CF-E8DB-4374-8AF6-A0646F74990E}" type="parTrans" cxnId="{2B012539-917C-494F-999A-D779703B2A3B}">
      <dgm:prSet/>
      <dgm:spPr/>
      <dgm:t>
        <a:bodyPr/>
        <a:lstStyle/>
        <a:p>
          <a:endParaRPr lang="fr-FR"/>
        </a:p>
      </dgm:t>
    </dgm:pt>
    <dgm:pt modelId="{8F5E42E6-F511-433A-90EE-85C3204D3C5F}" type="sibTrans" cxnId="{2B012539-917C-494F-999A-D779703B2A3B}">
      <dgm:prSet/>
      <dgm:spPr/>
      <dgm:t>
        <a:bodyPr/>
        <a:lstStyle/>
        <a:p>
          <a:endParaRPr lang="fr-FR"/>
        </a:p>
      </dgm:t>
    </dgm:pt>
    <dgm:pt modelId="{AE96027F-368B-F44A-A66B-2A93348366C3}" type="pres">
      <dgm:prSet presAssocID="{11ED472D-7552-074B-B8E5-1424C00E083A}" presName="Name0" presStyleCnt="0">
        <dgm:presLayoutVars>
          <dgm:chMax val="7"/>
          <dgm:chPref val="7"/>
          <dgm:dir/>
        </dgm:presLayoutVars>
      </dgm:prSet>
      <dgm:spPr/>
    </dgm:pt>
    <dgm:pt modelId="{7E5F70F5-EF57-194F-BBF1-3966E2F4A81F}" type="pres">
      <dgm:prSet presAssocID="{11ED472D-7552-074B-B8E5-1424C00E083A}" presName="Name1" presStyleCnt="0"/>
      <dgm:spPr/>
    </dgm:pt>
    <dgm:pt modelId="{20A56CC7-2948-2047-8FD8-2D306D491161}" type="pres">
      <dgm:prSet presAssocID="{11ED472D-7552-074B-B8E5-1424C00E083A}" presName="cycle" presStyleCnt="0"/>
      <dgm:spPr/>
    </dgm:pt>
    <dgm:pt modelId="{78330EB8-F423-BF42-A2C5-0AFD5FBC66B8}" type="pres">
      <dgm:prSet presAssocID="{11ED472D-7552-074B-B8E5-1424C00E083A}" presName="srcNode" presStyleLbl="node1" presStyleIdx="0" presStyleCnt="7"/>
      <dgm:spPr/>
    </dgm:pt>
    <dgm:pt modelId="{C97980FE-FCCF-0F48-8379-43E7AFB74026}" type="pres">
      <dgm:prSet presAssocID="{11ED472D-7552-074B-B8E5-1424C00E083A}" presName="conn" presStyleLbl="parChTrans1D2" presStyleIdx="0" presStyleCnt="1"/>
      <dgm:spPr/>
    </dgm:pt>
    <dgm:pt modelId="{E924906E-BCFC-C445-A0CD-73F51ADD3942}" type="pres">
      <dgm:prSet presAssocID="{11ED472D-7552-074B-B8E5-1424C00E083A}" presName="extraNode" presStyleLbl="node1" presStyleIdx="0" presStyleCnt="7"/>
      <dgm:spPr/>
    </dgm:pt>
    <dgm:pt modelId="{7F1733AD-EB34-AD42-B3F0-239162CE31E5}" type="pres">
      <dgm:prSet presAssocID="{11ED472D-7552-074B-B8E5-1424C00E083A}" presName="dstNode" presStyleLbl="node1" presStyleIdx="0" presStyleCnt="7"/>
      <dgm:spPr/>
    </dgm:pt>
    <dgm:pt modelId="{8E767645-2A92-544C-A6A4-EF37D07652F9}" type="pres">
      <dgm:prSet presAssocID="{93F85852-350F-BF43-9F49-8670120C3033}" presName="text_1" presStyleLbl="node1" presStyleIdx="0" presStyleCnt="7">
        <dgm:presLayoutVars>
          <dgm:bulletEnabled val="1"/>
        </dgm:presLayoutVars>
      </dgm:prSet>
      <dgm:spPr/>
    </dgm:pt>
    <dgm:pt modelId="{3CE6D5CA-D04C-4041-98C0-C34FC4F4F39E}" type="pres">
      <dgm:prSet presAssocID="{93F85852-350F-BF43-9F49-8670120C3033}" presName="accent_1" presStyleCnt="0"/>
      <dgm:spPr/>
    </dgm:pt>
    <dgm:pt modelId="{BA40B927-5D4C-2E4F-9085-8789FCA6B3FA}" type="pres">
      <dgm:prSet presAssocID="{93F85852-350F-BF43-9F49-8670120C3033}" presName="accentRepeatNode" presStyleLbl="solidFgAcc1" presStyleIdx="0" presStyleCnt="7"/>
      <dgm:spPr/>
    </dgm:pt>
    <dgm:pt modelId="{BE3AECFE-694C-A34C-BEDE-757F532B9B81}" type="pres">
      <dgm:prSet presAssocID="{0A84FE49-EB55-1F48-AB8D-C132D8589D6D}" presName="text_2" presStyleLbl="node1" presStyleIdx="1" presStyleCnt="7">
        <dgm:presLayoutVars>
          <dgm:bulletEnabled val="1"/>
        </dgm:presLayoutVars>
      </dgm:prSet>
      <dgm:spPr/>
    </dgm:pt>
    <dgm:pt modelId="{A6D70B33-9ADE-6B4D-8746-C3A38E59733A}" type="pres">
      <dgm:prSet presAssocID="{0A84FE49-EB55-1F48-AB8D-C132D8589D6D}" presName="accent_2" presStyleCnt="0"/>
      <dgm:spPr/>
    </dgm:pt>
    <dgm:pt modelId="{760FFC4B-99FF-9C4E-884D-3E14A06AFDCF}" type="pres">
      <dgm:prSet presAssocID="{0A84FE49-EB55-1F48-AB8D-C132D8589D6D}" presName="accentRepeatNode" presStyleLbl="solidFgAcc1" presStyleIdx="1" presStyleCnt="7"/>
      <dgm:spPr/>
    </dgm:pt>
    <dgm:pt modelId="{7D849855-16D7-9143-9978-DBDD59553E12}" type="pres">
      <dgm:prSet presAssocID="{94D9F23E-0E47-CF49-9A89-5AE5DAB9BBC1}" presName="text_3" presStyleLbl="node1" presStyleIdx="2" presStyleCnt="7">
        <dgm:presLayoutVars>
          <dgm:bulletEnabled val="1"/>
        </dgm:presLayoutVars>
      </dgm:prSet>
      <dgm:spPr/>
    </dgm:pt>
    <dgm:pt modelId="{935659A5-71B8-244A-BAB3-C0567D8E4E8C}" type="pres">
      <dgm:prSet presAssocID="{94D9F23E-0E47-CF49-9A89-5AE5DAB9BBC1}" presName="accent_3" presStyleCnt="0"/>
      <dgm:spPr/>
    </dgm:pt>
    <dgm:pt modelId="{E96512EB-03A1-0743-B6C7-ADD05407C5F8}" type="pres">
      <dgm:prSet presAssocID="{94D9F23E-0E47-CF49-9A89-5AE5DAB9BBC1}" presName="accentRepeatNode" presStyleLbl="solidFgAcc1" presStyleIdx="2" presStyleCnt="7"/>
      <dgm:spPr/>
    </dgm:pt>
    <dgm:pt modelId="{751650BA-31C3-4C48-B5B9-0B828148785C}" type="pres">
      <dgm:prSet presAssocID="{8E5E9A9F-87CF-4156-80CC-E93BA209B8BA}" presName="text_4" presStyleLbl="node1" presStyleIdx="3" presStyleCnt="7">
        <dgm:presLayoutVars>
          <dgm:bulletEnabled val="1"/>
        </dgm:presLayoutVars>
      </dgm:prSet>
      <dgm:spPr/>
    </dgm:pt>
    <dgm:pt modelId="{D7FB05B1-42A2-47B8-AB73-A2D6F8ABBC07}" type="pres">
      <dgm:prSet presAssocID="{8E5E9A9F-87CF-4156-80CC-E93BA209B8BA}" presName="accent_4" presStyleCnt="0"/>
      <dgm:spPr/>
    </dgm:pt>
    <dgm:pt modelId="{A0DE9FC3-7D7D-45D9-B80E-AD3B98AC1155}" type="pres">
      <dgm:prSet presAssocID="{8E5E9A9F-87CF-4156-80CC-E93BA209B8BA}" presName="accentRepeatNode" presStyleLbl="solidFgAcc1" presStyleIdx="3" presStyleCnt="7"/>
      <dgm:spPr/>
    </dgm:pt>
    <dgm:pt modelId="{D8C2688F-58B7-4562-91D3-D225FAACAEF0}" type="pres">
      <dgm:prSet presAssocID="{024584AE-1A6D-7B47-A2FB-7C07FCC20E2F}" presName="text_5" presStyleLbl="node1" presStyleIdx="4" presStyleCnt="7">
        <dgm:presLayoutVars>
          <dgm:bulletEnabled val="1"/>
        </dgm:presLayoutVars>
      </dgm:prSet>
      <dgm:spPr/>
    </dgm:pt>
    <dgm:pt modelId="{8A185C3D-C046-4993-9BFA-96C499750E5B}" type="pres">
      <dgm:prSet presAssocID="{024584AE-1A6D-7B47-A2FB-7C07FCC20E2F}" presName="accent_5" presStyleCnt="0"/>
      <dgm:spPr/>
    </dgm:pt>
    <dgm:pt modelId="{9ED0A663-EF17-F54F-B668-34F7E2213F1B}" type="pres">
      <dgm:prSet presAssocID="{024584AE-1A6D-7B47-A2FB-7C07FCC20E2F}" presName="accentRepeatNode" presStyleLbl="solidFgAcc1" presStyleIdx="4" presStyleCnt="7"/>
      <dgm:spPr/>
    </dgm:pt>
    <dgm:pt modelId="{46A18F3A-FAED-4A1E-9800-CD3CA84800B1}" type="pres">
      <dgm:prSet presAssocID="{880B2B7A-59BC-644B-B248-1B39910DE1F6}" presName="text_6" presStyleLbl="node1" presStyleIdx="5" presStyleCnt="7">
        <dgm:presLayoutVars>
          <dgm:bulletEnabled val="1"/>
        </dgm:presLayoutVars>
      </dgm:prSet>
      <dgm:spPr/>
    </dgm:pt>
    <dgm:pt modelId="{DC7014AF-362C-40B7-8644-10183547551E}" type="pres">
      <dgm:prSet presAssocID="{880B2B7A-59BC-644B-B248-1B39910DE1F6}" presName="accent_6" presStyleCnt="0"/>
      <dgm:spPr/>
    </dgm:pt>
    <dgm:pt modelId="{A3E0974C-38AC-D644-94EA-E49008716DBD}" type="pres">
      <dgm:prSet presAssocID="{880B2B7A-59BC-644B-B248-1B39910DE1F6}" presName="accentRepeatNode" presStyleLbl="solidFgAcc1" presStyleIdx="5" presStyleCnt="7"/>
      <dgm:spPr/>
    </dgm:pt>
    <dgm:pt modelId="{C6A8217D-0E65-4D90-BFFC-A775F9A7F6D2}" type="pres">
      <dgm:prSet presAssocID="{83BCFEBA-D558-4B49-BD43-1E36D7C86503}" presName="text_7" presStyleLbl="node1" presStyleIdx="6" presStyleCnt="7">
        <dgm:presLayoutVars>
          <dgm:bulletEnabled val="1"/>
        </dgm:presLayoutVars>
      </dgm:prSet>
      <dgm:spPr/>
    </dgm:pt>
    <dgm:pt modelId="{38A8D3D7-DABA-4B27-A908-EA5D5C470082}" type="pres">
      <dgm:prSet presAssocID="{83BCFEBA-D558-4B49-BD43-1E36D7C86503}" presName="accent_7" presStyleCnt="0"/>
      <dgm:spPr/>
    </dgm:pt>
    <dgm:pt modelId="{91310937-96C6-5F48-A06A-4FFBB14C19D6}" type="pres">
      <dgm:prSet presAssocID="{83BCFEBA-D558-4B49-BD43-1E36D7C86503}" presName="accentRepeatNode" presStyleLbl="solidFgAcc1" presStyleIdx="6" presStyleCnt="7"/>
      <dgm:spPr/>
    </dgm:pt>
  </dgm:ptLst>
  <dgm:cxnLst>
    <dgm:cxn modelId="{00FF6D06-C551-6845-933A-6E1027E200B0}" srcId="{11ED472D-7552-074B-B8E5-1424C00E083A}" destId="{0A84FE49-EB55-1F48-AB8D-C132D8589D6D}" srcOrd="1" destOrd="0" parTransId="{52A1257B-1E5E-0D48-A34E-03080177F5A8}" sibTransId="{2325BF0E-14FD-9C43-B35D-7112CB89EECD}"/>
    <dgm:cxn modelId="{AEFB961A-8123-487F-BB9D-69629CE4BE50}" type="presOf" srcId="{880B2B7A-59BC-644B-B248-1B39910DE1F6}" destId="{46A18F3A-FAED-4A1E-9800-CD3CA84800B1}" srcOrd="0" destOrd="0" presId="urn:microsoft.com/office/officeart/2008/layout/VerticalCurvedList"/>
    <dgm:cxn modelId="{02A05422-349B-6249-B7A4-28E10C5F1878}" type="presOf" srcId="{2647585E-26A5-BC46-8AE5-6BFB78A86783}" destId="{C97980FE-FCCF-0F48-8379-43E7AFB74026}" srcOrd="0" destOrd="0" presId="urn:microsoft.com/office/officeart/2008/layout/VerticalCurvedList"/>
    <dgm:cxn modelId="{2B012539-917C-494F-999A-D779703B2A3B}" srcId="{11ED472D-7552-074B-B8E5-1424C00E083A}" destId="{8E5E9A9F-87CF-4156-80CC-E93BA209B8BA}" srcOrd="3" destOrd="0" parTransId="{A25E50CF-E8DB-4374-8AF6-A0646F74990E}" sibTransId="{8F5E42E6-F511-433A-90EE-85C3204D3C5F}"/>
    <dgm:cxn modelId="{ED87A65E-3FBC-2E4A-95E2-41A71D3D6A96}" srcId="{11ED472D-7552-074B-B8E5-1424C00E083A}" destId="{83BCFEBA-D558-4B49-BD43-1E36D7C86503}" srcOrd="6" destOrd="0" parTransId="{E38B9576-BC84-3B46-8AF9-77985021C70B}" sibTransId="{D5E39252-34F6-494D-BA37-E6DE7E482DF1}"/>
    <dgm:cxn modelId="{6F5C6460-3BA7-AD43-9899-7D6D7295680F}" type="presOf" srcId="{94D9F23E-0E47-CF49-9A89-5AE5DAB9BBC1}" destId="{7D849855-16D7-9143-9978-DBDD59553E12}" srcOrd="0" destOrd="0" presId="urn:microsoft.com/office/officeart/2008/layout/VerticalCurvedList"/>
    <dgm:cxn modelId="{3ADABB60-2336-FA49-8197-F4FC3D44C108}" srcId="{11ED472D-7552-074B-B8E5-1424C00E083A}" destId="{94D9F23E-0E47-CF49-9A89-5AE5DAB9BBC1}" srcOrd="2" destOrd="0" parTransId="{51F12300-A37B-304D-9340-4D9EEB5D8344}" sibTransId="{AC3C1C9D-D8A4-D44B-ADBD-117677F9EB73}"/>
    <dgm:cxn modelId="{E6EF464C-F302-4D40-9019-A10DC6E326C8}" srcId="{11ED472D-7552-074B-B8E5-1424C00E083A}" destId="{93F85852-350F-BF43-9F49-8670120C3033}" srcOrd="0" destOrd="0" parTransId="{931CAC69-A504-3249-8252-82527AC99B5B}" sibTransId="{2647585E-26A5-BC46-8AE5-6BFB78A86783}"/>
    <dgm:cxn modelId="{49DC524D-E37C-4B3E-8779-FE43AE545CA3}" type="presOf" srcId="{024584AE-1A6D-7B47-A2FB-7C07FCC20E2F}" destId="{D8C2688F-58B7-4562-91D3-D225FAACAEF0}" srcOrd="0" destOrd="0" presId="urn:microsoft.com/office/officeart/2008/layout/VerticalCurvedList"/>
    <dgm:cxn modelId="{9C8FB155-0640-8E41-A573-AF6A140AFB88}" type="presOf" srcId="{93F85852-350F-BF43-9F49-8670120C3033}" destId="{8E767645-2A92-544C-A6A4-EF37D07652F9}" srcOrd="0" destOrd="0" presId="urn:microsoft.com/office/officeart/2008/layout/VerticalCurvedList"/>
    <dgm:cxn modelId="{4B5A097B-DE28-45D0-A299-267B306AE8B2}" type="presOf" srcId="{83BCFEBA-D558-4B49-BD43-1E36D7C86503}" destId="{C6A8217D-0E65-4D90-BFFC-A775F9A7F6D2}" srcOrd="0" destOrd="0" presId="urn:microsoft.com/office/officeart/2008/layout/VerticalCurvedList"/>
    <dgm:cxn modelId="{66014D86-D5D8-4810-BBBA-5D2F109198D5}" type="presOf" srcId="{8E5E9A9F-87CF-4156-80CC-E93BA209B8BA}" destId="{751650BA-31C3-4C48-B5B9-0B828148785C}" srcOrd="0" destOrd="0" presId="urn:microsoft.com/office/officeart/2008/layout/VerticalCurvedList"/>
    <dgm:cxn modelId="{151F0D8A-543A-F547-AFB1-7DAAAFA8D412}" type="presOf" srcId="{11ED472D-7552-074B-B8E5-1424C00E083A}" destId="{AE96027F-368B-F44A-A66B-2A93348366C3}" srcOrd="0" destOrd="0" presId="urn:microsoft.com/office/officeart/2008/layout/VerticalCurvedList"/>
    <dgm:cxn modelId="{0A0EE98A-3188-8D43-B947-075AC78217D7}" srcId="{11ED472D-7552-074B-B8E5-1424C00E083A}" destId="{024584AE-1A6D-7B47-A2FB-7C07FCC20E2F}" srcOrd="4" destOrd="0" parTransId="{CEFAD7C8-4B41-BE46-B68A-9E243A0D3718}" sibTransId="{EB98A59E-22A0-4C44-A1FA-0CDDCA16DD8C}"/>
    <dgm:cxn modelId="{789CF18C-F87A-4F5E-B089-86943650A3A1}" srcId="{11ED472D-7552-074B-B8E5-1424C00E083A}" destId="{662AEB74-FD98-4872-99E2-A4A77A3E2B0F}" srcOrd="7" destOrd="0" parTransId="{7D46EF3C-9FB0-4571-AC57-3AA374436ED4}" sibTransId="{2BE0F629-FC88-4A30-876C-9B468B6352E0}"/>
    <dgm:cxn modelId="{28763EF3-0024-9849-926C-825B9677DEC3}" type="presOf" srcId="{0A84FE49-EB55-1F48-AB8D-C132D8589D6D}" destId="{BE3AECFE-694C-A34C-BEDE-757F532B9B81}" srcOrd="0" destOrd="0" presId="urn:microsoft.com/office/officeart/2008/layout/VerticalCurvedList"/>
    <dgm:cxn modelId="{888792FD-7910-3C49-80A4-AB642A8B2566}" srcId="{11ED472D-7552-074B-B8E5-1424C00E083A}" destId="{880B2B7A-59BC-644B-B248-1B39910DE1F6}" srcOrd="5" destOrd="0" parTransId="{4CF29C8E-A450-C845-8196-DBE9B8631492}" sibTransId="{CD824559-9687-C14A-9717-255B35ACECE0}"/>
    <dgm:cxn modelId="{01558328-44E2-E047-86E6-5F90CFF1C7A0}" type="presParOf" srcId="{AE96027F-368B-F44A-A66B-2A93348366C3}" destId="{7E5F70F5-EF57-194F-BBF1-3966E2F4A81F}" srcOrd="0" destOrd="0" presId="urn:microsoft.com/office/officeart/2008/layout/VerticalCurvedList"/>
    <dgm:cxn modelId="{4EE2D18C-4E4C-D341-9F2E-02683482EF7B}" type="presParOf" srcId="{7E5F70F5-EF57-194F-BBF1-3966E2F4A81F}" destId="{20A56CC7-2948-2047-8FD8-2D306D491161}" srcOrd="0" destOrd="0" presId="urn:microsoft.com/office/officeart/2008/layout/VerticalCurvedList"/>
    <dgm:cxn modelId="{2A4C42BB-4F6A-9242-BAA9-F89A78D37BCC}" type="presParOf" srcId="{20A56CC7-2948-2047-8FD8-2D306D491161}" destId="{78330EB8-F423-BF42-A2C5-0AFD5FBC66B8}" srcOrd="0" destOrd="0" presId="urn:microsoft.com/office/officeart/2008/layout/VerticalCurvedList"/>
    <dgm:cxn modelId="{97C05859-16AB-EA4E-8031-4052EE01E8BD}" type="presParOf" srcId="{20A56CC7-2948-2047-8FD8-2D306D491161}" destId="{C97980FE-FCCF-0F48-8379-43E7AFB74026}" srcOrd="1" destOrd="0" presId="urn:microsoft.com/office/officeart/2008/layout/VerticalCurvedList"/>
    <dgm:cxn modelId="{839F5348-4BFB-5848-92BE-46AE8C7E8A8B}" type="presParOf" srcId="{20A56CC7-2948-2047-8FD8-2D306D491161}" destId="{E924906E-BCFC-C445-A0CD-73F51ADD3942}" srcOrd="2" destOrd="0" presId="urn:microsoft.com/office/officeart/2008/layout/VerticalCurvedList"/>
    <dgm:cxn modelId="{4D4BD18E-2DC5-8D4D-8616-44DA20B32DA9}" type="presParOf" srcId="{20A56CC7-2948-2047-8FD8-2D306D491161}" destId="{7F1733AD-EB34-AD42-B3F0-239162CE31E5}" srcOrd="3" destOrd="0" presId="urn:microsoft.com/office/officeart/2008/layout/VerticalCurvedList"/>
    <dgm:cxn modelId="{1AD1D5D4-6DFA-834A-9485-D04334D31968}" type="presParOf" srcId="{7E5F70F5-EF57-194F-BBF1-3966E2F4A81F}" destId="{8E767645-2A92-544C-A6A4-EF37D07652F9}" srcOrd="1" destOrd="0" presId="urn:microsoft.com/office/officeart/2008/layout/VerticalCurvedList"/>
    <dgm:cxn modelId="{AF17A093-5622-9E4A-B71B-912F1ECED85B}" type="presParOf" srcId="{7E5F70F5-EF57-194F-BBF1-3966E2F4A81F}" destId="{3CE6D5CA-D04C-4041-98C0-C34FC4F4F39E}" srcOrd="2" destOrd="0" presId="urn:microsoft.com/office/officeart/2008/layout/VerticalCurvedList"/>
    <dgm:cxn modelId="{E4520210-4454-EA42-AAC6-99D2EB01025A}" type="presParOf" srcId="{3CE6D5CA-D04C-4041-98C0-C34FC4F4F39E}" destId="{BA40B927-5D4C-2E4F-9085-8789FCA6B3FA}" srcOrd="0" destOrd="0" presId="urn:microsoft.com/office/officeart/2008/layout/VerticalCurvedList"/>
    <dgm:cxn modelId="{3CE044A3-DDA3-3348-B0A0-11E6916D8BD9}" type="presParOf" srcId="{7E5F70F5-EF57-194F-BBF1-3966E2F4A81F}" destId="{BE3AECFE-694C-A34C-BEDE-757F532B9B81}" srcOrd="3" destOrd="0" presId="urn:microsoft.com/office/officeart/2008/layout/VerticalCurvedList"/>
    <dgm:cxn modelId="{D65D0DF9-6D60-D74C-9B8D-7779A5C710A7}" type="presParOf" srcId="{7E5F70F5-EF57-194F-BBF1-3966E2F4A81F}" destId="{A6D70B33-9ADE-6B4D-8746-C3A38E59733A}" srcOrd="4" destOrd="0" presId="urn:microsoft.com/office/officeart/2008/layout/VerticalCurvedList"/>
    <dgm:cxn modelId="{DD58ECFB-5DA3-5B43-A273-C8E677A3FC6C}" type="presParOf" srcId="{A6D70B33-9ADE-6B4D-8746-C3A38E59733A}" destId="{760FFC4B-99FF-9C4E-884D-3E14A06AFDCF}" srcOrd="0" destOrd="0" presId="urn:microsoft.com/office/officeart/2008/layout/VerticalCurvedList"/>
    <dgm:cxn modelId="{4584127E-F144-AB41-A07A-72AADB230E4F}" type="presParOf" srcId="{7E5F70F5-EF57-194F-BBF1-3966E2F4A81F}" destId="{7D849855-16D7-9143-9978-DBDD59553E12}" srcOrd="5" destOrd="0" presId="urn:microsoft.com/office/officeart/2008/layout/VerticalCurvedList"/>
    <dgm:cxn modelId="{2D362CAD-A987-5946-B2B1-46809C02D31E}" type="presParOf" srcId="{7E5F70F5-EF57-194F-BBF1-3966E2F4A81F}" destId="{935659A5-71B8-244A-BAB3-C0567D8E4E8C}" srcOrd="6" destOrd="0" presId="urn:microsoft.com/office/officeart/2008/layout/VerticalCurvedList"/>
    <dgm:cxn modelId="{EDC7E10F-9313-E943-BC28-CCA5BC8DD737}" type="presParOf" srcId="{935659A5-71B8-244A-BAB3-C0567D8E4E8C}" destId="{E96512EB-03A1-0743-B6C7-ADD05407C5F8}" srcOrd="0" destOrd="0" presId="urn:microsoft.com/office/officeart/2008/layout/VerticalCurvedList"/>
    <dgm:cxn modelId="{A570EAC5-A2BB-447E-A8DF-C5974C108A89}" type="presParOf" srcId="{7E5F70F5-EF57-194F-BBF1-3966E2F4A81F}" destId="{751650BA-31C3-4C48-B5B9-0B828148785C}" srcOrd="7" destOrd="0" presId="urn:microsoft.com/office/officeart/2008/layout/VerticalCurvedList"/>
    <dgm:cxn modelId="{E2ADF27A-D8BC-47C9-A274-C3C53BD9A393}" type="presParOf" srcId="{7E5F70F5-EF57-194F-BBF1-3966E2F4A81F}" destId="{D7FB05B1-42A2-47B8-AB73-A2D6F8ABBC07}" srcOrd="8" destOrd="0" presId="urn:microsoft.com/office/officeart/2008/layout/VerticalCurvedList"/>
    <dgm:cxn modelId="{3C2BB803-99BF-4912-A495-7BF7BF6D98B2}" type="presParOf" srcId="{D7FB05B1-42A2-47B8-AB73-A2D6F8ABBC07}" destId="{A0DE9FC3-7D7D-45D9-B80E-AD3B98AC1155}" srcOrd="0" destOrd="0" presId="urn:microsoft.com/office/officeart/2008/layout/VerticalCurvedList"/>
    <dgm:cxn modelId="{3518F2B6-2D17-4428-91F2-7A8516C90F9A}" type="presParOf" srcId="{7E5F70F5-EF57-194F-BBF1-3966E2F4A81F}" destId="{D8C2688F-58B7-4562-91D3-D225FAACAEF0}" srcOrd="9" destOrd="0" presId="urn:microsoft.com/office/officeart/2008/layout/VerticalCurvedList"/>
    <dgm:cxn modelId="{629ECF6F-6337-4C42-8E13-913841E2DA48}" type="presParOf" srcId="{7E5F70F5-EF57-194F-BBF1-3966E2F4A81F}" destId="{8A185C3D-C046-4993-9BFA-96C499750E5B}" srcOrd="10" destOrd="0" presId="urn:microsoft.com/office/officeart/2008/layout/VerticalCurvedList"/>
    <dgm:cxn modelId="{D78FD991-765A-4CA7-8BEE-A30FDBA980F8}" type="presParOf" srcId="{8A185C3D-C046-4993-9BFA-96C499750E5B}" destId="{9ED0A663-EF17-F54F-B668-34F7E2213F1B}" srcOrd="0" destOrd="0" presId="urn:microsoft.com/office/officeart/2008/layout/VerticalCurvedList"/>
    <dgm:cxn modelId="{4214AF09-E003-436F-83C1-C4722547A2CB}" type="presParOf" srcId="{7E5F70F5-EF57-194F-BBF1-3966E2F4A81F}" destId="{46A18F3A-FAED-4A1E-9800-CD3CA84800B1}" srcOrd="11" destOrd="0" presId="urn:microsoft.com/office/officeart/2008/layout/VerticalCurvedList"/>
    <dgm:cxn modelId="{411C1E95-BFFF-4076-B507-F1BD6DE62E06}" type="presParOf" srcId="{7E5F70F5-EF57-194F-BBF1-3966E2F4A81F}" destId="{DC7014AF-362C-40B7-8644-10183547551E}" srcOrd="12" destOrd="0" presId="urn:microsoft.com/office/officeart/2008/layout/VerticalCurvedList"/>
    <dgm:cxn modelId="{F17FDC1A-2EB5-4FFC-9356-EEAE44FADBAE}" type="presParOf" srcId="{DC7014AF-362C-40B7-8644-10183547551E}" destId="{A3E0974C-38AC-D644-94EA-E49008716DBD}" srcOrd="0" destOrd="0" presId="urn:microsoft.com/office/officeart/2008/layout/VerticalCurvedList"/>
    <dgm:cxn modelId="{4E530ACE-BF13-41B5-BF71-365986D0A76A}" type="presParOf" srcId="{7E5F70F5-EF57-194F-BBF1-3966E2F4A81F}" destId="{C6A8217D-0E65-4D90-BFFC-A775F9A7F6D2}" srcOrd="13" destOrd="0" presId="urn:microsoft.com/office/officeart/2008/layout/VerticalCurvedList"/>
    <dgm:cxn modelId="{0F561D9E-E727-4F3C-B7A7-256694383B26}" type="presParOf" srcId="{7E5F70F5-EF57-194F-BBF1-3966E2F4A81F}" destId="{38A8D3D7-DABA-4B27-A908-EA5D5C470082}" srcOrd="14" destOrd="0" presId="urn:microsoft.com/office/officeart/2008/layout/VerticalCurvedList"/>
    <dgm:cxn modelId="{8C7BBC65-E1DD-4E0B-8485-029AB0C58AD4}" type="presParOf" srcId="{38A8D3D7-DABA-4B27-A908-EA5D5C470082}" destId="{91310937-96C6-5F48-A06A-4FFBB14C19D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980FE-FCCF-0F48-8379-43E7AFB74026}">
      <dsp:nvSpPr>
        <dsp:cNvPr id="0" name=""/>
        <dsp:cNvSpPr/>
      </dsp:nvSpPr>
      <dsp:spPr>
        <a:xfrm>
          <a:off x="-6204323" y="-949168"/>
          <a:ext cx="7385365" cy="7385365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67645-2A92-544C-A6A4-EF37D07652F9}">
      <dsp:nvSpPr>
        <dsp:cNvPr id="0" name=""/>
        <dsp:cNvSpPr/>
      </dsp:nvSpPr>
      <dsp:spPr>
        <a:xfrm>
          <a:off x="618093" y="320108"/>
          <a:ext cx="8479774" cy="10475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002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latin typeface="+mn-lt"/>
            </a:rPr>
            <a:t>Mettre en place un cadre de concertation et de coordination du PNDSE entre le Gouvernement mauritanien et les Partenaires Techniques et Financiers</a:t>
          </a:r>
          <a:endParaRPr lang="fr-FR" sz="2200" b="1" kern="1200" noProof="0" dirty="0">
            <a:latin typeface="+mn-lt"/>
          </a:endParaRPr>
        </a:p>
      </dsp:txBody>
      <dsp:txXfrm>
        <a:off x="618093" y="320108"/>
        <a:ext cx="8479774" cy="1047592"/>
      </dsp:txXfrm>
    </dsp:sp>
    <dsp:sp modelId="{BA40B927-5D4C-2E4F-9085-8789FCA6B3FA}">
      <dsp:nvSpPr>
        <dsp:cNvPr id="0" name=""/>
        <dsp:cNvSpPr/>
      </dsp:nvSpPr>
      <dsp:spPr>
        <a:xfrm>
          <a:off x="90515" y="316327"/>
          <a:ext cx="1055155" cy="10551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A318D97-4CF6-41D0-ACBB-67776EFF5DCE}">
      <dsp:nvSpPr>
        <dsp:cNvPr id="0" name=""/>
        <dsp:cNvSpPr/>
      </dsp:nvSpPr>
      <dsp:spPr>
        <a:xfrm>
          <a:off x="1102049" y="1688248"/>
          <a:ext cx="7995818" cy="8441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002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noProof="0" dirty="0">
              <a:latin typeface="+mn-lt"/>
            </a:rPr>
            <a:t>Processus Participatif de Préparation en 2024 (Gvt, </a:t>
          </a:r>
          <a:r>
            <a:rPr lang="fr-FR" sz="2500" b="1" kern="1200" noProof="0" dirty="0" err="1">
              <a:latin typeface="+mn-lt"/>
            </a:rPr>
            <a:t>PTFs</a:t>
          </a:r>
          <a:r>
            <a:rPr lang="fr-FR" sz="2500" b="1" kern="1200" noProof="0" dirty="0">
              <a:latin typeface="+mn-lt"/>
            </a:rPr>
            <a:t>, SOC -  GLPE). Signé le 11/02/2024</a:t>
          </a:r>
        </a:p>
      </dsp:txBody>
      <dsp:txXfrm>
        <a:off x="1102049" y="1688248"/>
        <a:ext cx="7995818" cy="844124"/>
      </dsp:txXfrm>
    </dsp:sp>
    <dsp:sp modelId="{9ED0A663-EF17-F54F-B668-34F7E2213F1B}">
      <dsp:nvSpPr>
        <dsp:cNvPr id="0" name=""/>
        <dsp:cNvSpPr/>
      </dsp:nvSpPr>
      <dsp:spPr>
        <a:xfrm>
          <a:off x="574471" y="1582733"/>
          <a:ext cx="1055155" cy="10551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C947C73-CDE8-4B86-9FC7-B2452AB469C4}">
      <dsp:nvSpPr>
        <dsp:cNvPr id="0" name=""/>
        <dsp:cNvSpPr/>
      </dsp:nvSpPr>
      <dsp:spPr>
        <a:xfrm>
          <a:off x="1102049" y="2954654"/>
          <a:ext cx="7995818" cy="8441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002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noProof="0" dirty="0">
              <a:latin typeface="+mn-lt"/>
            </a:rPr>
            <a:t>MEF, MFPAM, MAIEO, MERSE, MESRS &amp; MASEF</a:t>
          </a:r>
        </a:p>
      </dsp:txBody>
      <dsp:txXfrm>
        <a:off x="1102049" y="2954654"/>
        <a:ext cx="7995818" cy="844124"/>
      </dsp:txXfrm>
    </dsp:sp>
    <dsp:sp modelId="{91310937-96C6-5F48-A06A-4FFBB14C19D6}">
      <dsp:nvSpPr>
        <dsp:cNvPr id="0" name=""/>
        <dsp:cNvSpPr/>
      </dsp:nvSpPr>
      <dsp:spPr>
        <a:xfrm>
          <a:off x="574471" y="2849139"/>
          <a:ext cx="1055155" cy="10551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5913927-8C63-4E0B-A93B-ECD13AFB81D8}">
      <dsp:nvSpPr>
        <dsp:cNvPr id="0" name=""/>
        <dsp:cNvSpPr/>
      </dsp:nvSpPr>
      <dsp:spPr>
        <a:xfrm>
          <a:off x="618093" y="4221060"/>
          <a:ext cx="8479774" cy="8441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002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/>
            <a:t>UNICEF (C.F. </a:t>
          </a:r>
          <a:r>
            <a:rPr lang="fr-FR" sz="2500" b="1" kern="1200" dirty="0" err="1"/>
            <a:t>PTFs</a:t>
          </a:r>
          <a:r>
            <a:rPr lang="fr-FR" sz="2500" b="1" kern="1200" dirty="0"/>
            <a:t>), AFD, BAD, </a:t>
          </a:r>
          <a:r>
            <a:rPr lang="fr-FR" sz="2500" b="1" kern="1200" dirty="0" err="1"/>
            <a:t>BIsD</a:t>
          </a:r>
          <a:r>
            <a:rPr lang="fr-FR" sz="2500" b="1" kern="1200" dirty="0"/>
            <a:t>, BIT, BM, GIZ, PAM, SCAC, UE, UNESCO, …</a:t>
          </a:r>
        </a:p>
      </dsp:txBody>
      <dsp:txXfrm>
        <a:off x="618093" y="4221060"/>
        <a:ext cx="8479774" cy="844124"/>
      </dsp:txXfrm>
    </dsp:sp>
    <dsp:sp modelId="{1DCFAB5C-9071-4BFE-A690-5DCDD54E9078}">
      <dsp:nvSpPr>
        <dsp:cNvPr id="0" name=""/>
        <dsp:cNvSpPr/>
      </dsp:nvSpPr>
      <dsp:spPr>
        <a:xfrm>
          <a:off x="90515" y="4115545"/>
          <a:ext cx="1055155" cy="10551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980FE-FCCF-0F48-8379-43E7AFB74026}">
      <dsp:nvSpPr>
        <dsp:cNvPr id="0" name=""/>
        <dsp:cNvSpPr/>
      </dsp:nvSpPr>
      <dsp:spPr>
        <a:xfrm>
          <a:off x="-6204323" y="-949168"/>
          <a:ext cx="7385365" cy="7385365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67645-2A92-544C-A6A4-EF37D07652F9}">
      <dsp:nvSpPr>
        <dsp:cNvPr id="0" name=""/>
        <dsp:cNvSpPr/>
      </dsp:nvSpPr>
      <dsp:spPr>
        <a:xfrm>
          <a:off x="618093" y="421842"/>
          <a:ext cx="8753044" cy="8441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002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>
              <a:latin typeface="+mn-lt"/>
            </a:rPr>
            <a:t>2</a:t>
          </a:r>
          <a:r>
            <a:rPr lang="fr-FR" sz="2500" b="1" kern="1200" baseline="30000" dirty="0">
              <a:latin typeface="+mn-lt"/>
            </a:rPr>
            <a:t>ème</a:t>
          </a:r>
          <a:r>
            <a:rPr lang="fr-FR" sz="2500" b="1" kern="1200" dirty="0">
              <a:latin typeface="+mn-lt"/>
            </a:rPr>
            <a:t> cadre de coordination du PNDSE après le Protocole de Financement Concerté 2006</a:t>
          </a:r>
          <a:endParaRPr lang="fr-FR" sz="2500" b="1" kern="1200" noProof="0" dirty="0">
            <a:latin typeface="+mn-lt"/>
          </a:endParaRPr>
        </a:p>
      </dsp:txBody>
      <dsp:txXfrm>
        <a:off x="618093" y="421842"/>
        <a:ext cx="8753044" cy="844124"/>
      </dsp:txXfrm>
    </dsp:sp>
    <dsp:sp modelId="{BA40B927-5D4C-2E4F-9085-8789FCA6B3FA}">
      <dsp:nvSpPr>
        <dsp:cNvPr id="0" name=""/>
        <dsp:cNvSpPr/>
      </dsp:nvSpPr>
      <dsp:spPr>
        <a:xfrm>
          <a:off x="90515" y="316327"/>
          <a:ext cx="1055155" cy="10551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A318D97-4CF6-41D0-ACBB-67776EFF5DCE}">
      <dsp:nvSpPr>
        <dsp:cNvPr id="0" name=""/>
        <dsp:cNvSpPr/>
      </dsp:nvSpPr>
      <dsp:spPr>
        <a:xfrm>
          <a:off x="1102049" y="1688248"/>
          <a:ext cx="8269088" cy="8441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002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noProof="0" dirty="0">
              <a:latin typeface="+mn-lt"/>
            </a:rPr>
            <a:t>Elaboré et validé après la Réforme, la loi d’orientation, le RESEN 2023 et le PNDSE III.</a:t>
          </a:r>
        </a:p>
      </dsp:txBody>
      <dsp:txXfrm>
        <a:off x="1102049" y="1688248"/>
        <a:ext cx="8269088" cy="844124"/>
      </dsp:txXfrm>
    </dsp:sp>
    <dsp:sp modelId="{9ED0A663-EF17-F54F-B668-34F7E2213F1B}">
      <dsp:nvSpPr>
        <dsp:cNvPr id="0" name=""/>
        <dsp:cNvSpPr/>
      </dsp:nvSpPr>
      <dsp:spPr>
        <a:xfrm>
          <a:off x="574471" y="1582733"/>
          <a:ext cx="1055155" cy="10551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C947C73-CDE8-4B86-9FC7-B2452AB469C4}">
      <dsp:nvSpPr>
        <dsp:cNvPr id="0" name=""/>
        <dsp:cNvSpPr/>
      </dsp:nvSpPr>
      <dsp:spPr>
        <a:xfrm>
          <a:off x="1102049" y="2954654"/>
          <a:ext cx="8269088" cy="8441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002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noProof="0" dirty="0">
              <a:latin typeface="+mn-lt"/>
            </a:rPr>
            <a:t>Améliorer l’efficacité de l’aide (Déclarations de Rome 2003 et de Paris 2005 et Programme d’Accra 2008)</a:t>
          </a:r>
        </a:p>
      </dsp:txBody>
      <dsp:txXfrm>
        <a:off x="1102049" y="2954654"/>
        <a:ext cx="8269088" cy="844124"/>
      </dsp:txXfrm>
    </dsp:sp>
    <dsp:sp modelId="{91310937-96C6-5F48-A06A-4FFBB14C19D6}">
      <dsp:nvSpPr>
        <dsp:cNvPr id="0" name=""/>
        <dsp:cNvSpPr/>
      </dsp:nvSpPr>
      <dsp:spPr>
        <a:xfrm>
          <a:off x="574471" y="2849139"/>
          <a:ext cx="1055155" cy="10551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5913927-8C63-4E0B-A93B-ECD13AFB81D8}">
      <dsp:nvSpPr>
        <dsp:cNvPr id="0" name=""/>
        <dsp:cNvSpPr/>
      </dsp:nvSpPr>
      <dsp:spPr>
        <a:xfrm>
          <a:off x="618093" y="4221060"/>
          <a:ext cx="8753044" cy="84412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0024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/>
            <a:t>Respect des recommandations de l’évaluation PNDSE II mis en œuvre sur la période 2011-2022</a:t>
          </a:r>
        </a:p>
      </dsp:txBody>
      <dsp:txXfrm>
        <a:off x="618093" y="4221060"/>
        <a:ext cx="8753044" cy="844124"/>
      </dsp:txXfrm>
    </dsp:sp>
    <dsp:sp modelId="{1DCFAB5C-9071-4BFE-A690-5DCDD54E9078}">
      <dsp:nvSpPr>
        <dsp:cNvPr id="0" name=""/>
        <dsp:cNvSpPr/>
      </dsp:nvSpPr>
      <dsp:spPr>
        <a:xfrm>
          <a:off x="90515" y="4115545"/>
          <a:ext cx="1055155" cy="10551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980FE-FCCF-0F48-8379-43E7AFB74026}">
      <dsp:nvSpPr>
        <dsp:cNvPr id="0" name=""/>
        <dsp:cNvSpPr/>
      </dsp:nvSpPr>
      <dsp:spPr>
        <a:xfrm>
          <a:off x="-6202382" y="-949168"/>
          <a:ext cx="7385365" cy="7385365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67645-2A92-544C-A6A4-EF37D07652F9}">
      <dsp:nvSpPr>
        <dsp:cNvPr id="0" name=""/>
        <dsp:cNvSpPr/>
      </dsp:nvSpPr>
      <dsp:spPr>
        <a:xfrm>
          <a:off x="761599" y="467308"/>
          <a:ext cx="8485354" cy="12601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106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noProof="0" dirty="0"/>
            <a:t>Une plus grande harmonisation des appuis et un meilleur alignement sur les procédures, structures et systèmes nationaux</a:t>
          </a:r>
          <a:endParaRPr lang="fr-FR" sz="2500" b="1" kern="1200" noProof="0" dirty="0">
            <a:latin typeface="+mn-lt"/>
          </a:endParaRPr>
        </a:p>
      </dsp:txBody>
      <dsp:txXfrm>
        <a:off x="761599" y="467308"/>
        <a:ext cx="8485354" cy="1260194"/>
      </dsp:txXfrm>
    </dsp:sp>
    <dsp:sp modelId="{BA40B927-5D4C-2E4F-9085-8789FCA6B3FA}">
      <dsp:nvSpPr>
        <dsp:cNvPr id="0" name=""/>
        <dsp:cNvSpPr/>
      </dsp:nvSpPr>
      <dsp:spPr>
        <a:xfrm>
          <a:off x="75720" y="411527"/>
          <a:ext cx="1371757" cy="13717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A318D97-4CF6-41D0-ACBB-67776EFF5DCE}">
      <dsp:nvSpPr>
        <dsp:cNvPr id="0" name=""/>
        <dsp:cNvSpPr/>
      </dsp:nvSpPr>
      <dsp:spPr>
        <a:xfrm>
          <a:off x="1160506" y="2105871"/>
          <a:ext cx="8086447" cy="12752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106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/>
            <a:t>Spécifier les engagements du Gouvernement et de ses Partenaires pour la mise en œuvre, du pilotage et du suivi du PNDSE III </a:t>
          </a:r>
          <a:endParaRPr lang="fr-FR" sz="2500" b="1" kern="1200" noProof="0" dirty="0">
            <a:latin typeface="+mn-lt"/>
          </a:endParaRPr>
        </a:p>
      </dsp:txBody>
      <dsp:txXfrm>
        <a:off x="1160506" y="2105871"/>
        <a:ext cx="8086447" cy="1275284"/>
      </dsp:txXfrm>
    </dsp:sp>
    <dsp:sp modelId="{9ED0A663-EF17-F54F-B668-34F7E2213F1B}">
      <dsp:nvSpPr>
        <dsp:cNvPr id="0" name=""/>
        <dsp:cNvSpPr/>
      </dsp:nvSpPr>
      <dsp:spPr>
        <a:xfrm>
          <a:off x="474627" y="2057635"/>
          <a:ext cx="1371757" cy="13717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C947C73-CDE8-4B86-9FC7-B2452AB469C4}">
      <dsp:nvSpPr>
        <dsp:cNvPr id="0" name=""/>
        <dsp:cNvSpPr/>
      </dsp:nvSpPr>
      <dsp:spPr>
        <a:xfrm>
          <a:off x="761599" y="3840919"/>
          <a:ext cx="8485354" cy="10974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106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noProof="0" dirty="0"/>
            <a:t>Définir les mécanismes de coordination, de suivi et d’évaluation pour la bonne exécution du PNDSE III </a:t>
          </a:r>
          <a:endParaRPr lang="fr-FR" sz="2300" b="1" kern="1200" noProof="0" dirty="0">
            <a:latin typeface="+mn-lt"/>
          </a:endParaRPr>
        </a:p>
      </dsp:txBody>
      <dsp:txXfrm>
        <a:off x="761599" y="3840919"/>
        <a:ext cx="8485354" cy="1097405"/>
      </dsp:txXfrm>
    </dsp:sp>
    <dsp:sp modelId="{91310937-96C6-5F48-A06A-4FFBB14C19D6}">
      <dsp:nvSpPr>
        <dsp:cNvPr id="0" name=""/>
        <dsp:cNvSpPr/>
      </dsp:nvSpPr>
      <dsp:spPr>
        <a:xfrm>
          <a:off x="75720" y="3703743"/>
          <a:ext cx="1371757" cy="13717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980FE-FCCF-0F48-8379-43E7AFB74026}">
      <dsp:nvSpPr>
        <dsp:cNvPr id="0" name=""/>
        <dsp:cNvSpPr/>
      </dsp:nvSpPr>
      <dsp:spPr>
        <a:xfrm>
          <a:off x="-6382047" y="-966490"/>
          <a:ext cx="7520719" cy="7520719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67645-2A92-544C-A6A4-EF37D07652F9}">
      <dsp:nvSpPr>
        <dsp:cNvPr id="0" name=""/>
        <dsp:cNvSpPr/>
      </dsp:nvSpPr>
      <dsp:spPr>
        <a:xfrm>
          <a:off x="437926" y="246486"/>
          <a:ext cx="8995403" cy="8596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232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>
              <a:latin typeface="+mn-lt"/>
            </a:rPr>
            <a:t>Inscription des financements du Secteur dans le cadre du PNDSE III et les rendre complémentaires</a:t>
          </a:r>
          <a:endParaRPr lang="fr-FR" sz="2500" b="1" kern="1200" noProof="0" dirty="0">
            <a:latin typeface="+mn-lt"/>
          </a:endParaRPr>
        </a:p>
      </dsp:txBody>
      <dsp:txXfrm>
        <a:off x="437926" y="246486"/>
        <a:ext cx="8995403" cy="859617"/>
      </dsp:txXfrm>
    </dsp:sp>
    <dsp:sp modelId="{BA40B927-5D4C-2E4F-9085-8789FCA6B3FA}">
      <dsp:nvSpPr>
        <dsp:cNvPr id="0" name=""/>
        <dsp:cNvSpPr/>
      </dsp:nvSpPr>
      <dsp:spPr>
        <a:xfrm>
          <a:off x="28229" y="139034"/>
          <a:ext cx="1074522" cy="10745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A318D97-4CF6-41D0-ACBB-67776EFF5DCE}">
      <dsp:nvSpPr>
        <dsp:cNvPr id="0" name=""/>
        <dsp:cNvSpPr/>
      </dsp:nvSpPr>
      <dsp:spPr>
        <a:xfrm>
          <a:off x="902370" y="1392185"/>
          <a:ext cx="8482653" cy="9953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232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noProof="0" dirty="0"/>
            <a:t>S’aligner sur les stratégies, structures et procédures nationales</a:t>
          </a:r>
          <a:endParaRPr lang="fr-FR" sz="2500" b="1" kern="1200" noProof="0" dirty="0">
            <a:latin typeface="+mn-lt"/>
          </a:endParaRPr>
        </a:p>
      </dsp:txBody>
      <dsp:txXfrm>
        <a:off x="902370" y="1392185"/>
        <a:ext cx="8482653" cy="995316"/>
      </dsp:txXfrm>
    </dsp:sp>
    <dsp:sp modelId="{9ED0A663-EF17-F54F-B668-34F7E2213F1B}">
      <dsp:nvSpPr>
        <dsp:cNvPr id="0" name=""/>
        <dsp:cNvSpPr/>
      </dsp:nvSpPr>
      <dsp:spPr>
        <a:xfrm>
          <a:off x="482761" y="1352586"/>
          <a:ext cx="1074522" cy="10745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C947C73-CDE8-4B86-9FC7-B2452AB469C4}">
      <dsp:nvSpPr>
        <dsp:cNvPr id="0" name=""/>
        <dsp:cNvSpPr/>
      </dsp:nvSpPr>
      <dsp:spPr>
        <a:xfrm>
          <a:off x="1137586" y="2520605"/>
          <a:ext cx="8247436" cy="12896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232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noProof="0" dirty="0"/>
            <a:t>Harmoniser leurs procédures, leurs mécanismes de suivi et d’évaluation (missions conjointes), leur grille de barèmes et de per </a:t>
          </a:r>
          <a:r>
            <a:rPr lang="fr-FR" sz="2300" b="1" kern="1200" noProof="0" dirty="0" err="1"/>
            <a:t>diems</a:t>
          </a:r>
          <a:r>
            <a:rPr lang="fr-FR" sz="2300" b="1" kern="1200" noProof="0" dirty="0"/>
            <a:t> </a:t>
          </a:r>
          <a:endParaRPr lang="fr-FR" sz="2300" b="1" kern="1200" noProof="0" dirty="0">
            <a:latin typeface="+mn-lt"/>
          </a:endParaRPr>
        </a:p>
      </dsp:txBody>
      <dsp:txXfrm>
        <a:off x="1137586" y="2520605"/>
        <a:ext cx="8247436" cy="1289649"/>
      </dsp:txXfrm>
    </dsp:sp>
    <dsp:sp modelId="{91310937-96C6-5F48-A06A-4FFBB14C19D6}">
      <dsp:nvSpPr>
        <dsp:cNvPr id="0" name=""/>
        <dsp:cNvSpPr/>
      </dsp:nvSpPr>
      <dsp:spPr>
        <a:xfrm>
          <a:off x="577346" y="2536793"/>
          <a:ext cx="1120479" cy="12572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5913927-8C63-4E0B-A93B-ECD13AFB81D8}">
      <dsp:nvSpPr>
        <dsp:cNvPr id="0" name=""/>
        <dsp:cNvSpPr/>
      </dsp:nvSpPr>
      <dsp:spPr>
        <a:xfrm>
          <a:off x="644764" y="4029539"/>
          <a:ext cx="8740274" cy="14186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232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noProof="0" dirty="0"/>
            <a:t>Accompagner les ministères sectoriels : 1. renforcement de capacités institutionnelles, 2. </a:t>
          </a:r>
          <a:r>
            <a:rPr lang="fr-FR" sz="2500" b="1" kern="1200" dirty="0"/>
            <a:t>processus déconcentration et décentralisation </a:t>
          </a:r>
        </a:p>
      </dsp:txBody>
      <dsp:txXfrm>
        <a:off x="644764" y="4029539"/>
        <a:ext cx="8740274" cy="1418618"/>
      </dsp:txXfrm>
    </dsp:sp>
    <dsp:sp modelId="{1DCFAB5C-9071-4BFE-A690-5DCDD54E9078}">
      <dsp:nvSpPr>
        <dsp:cNvPr id="0" name=""/>
        <dsp:cNvSpPr/>
      </dsp:nvSpPr>
      <dsp:spPr>
        <a:xfrm>
          <a:off x="107486" y="4039784"/>
          <a:ext cx="1074522" cy="13981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980FE-FCCF-0F48-8379-43E7AFB74026}">
      <dsp:nvSpPr>
        <dsp:cNvPr id="0" name=""/>
        <dsp:cNvSpPr/>
      </dsp:nvSpPr>
      <dsp:spPr>
        <a:xfrm>
          <a:off x="-6382047" y="-966490"/>
          <a:ext cx="7520719" cy="7520719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67645-2A92-544C-A6A4-EF37D07652F9}">
      <dsp:nvSpPr>
        <dsp:cNvPr id="0" name=""/>
        <dsp:cNvSpPr/>
      </dsp:nvSpPr>
      <dsp:spPr>
        <a:xfrm>
          <a:off x="437926" y="140096"/>
          <a:ext cx="8995403" cy="10723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232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noProof="0" dirty="0"/>
            <a:t>Augmenter la part du budget au Profit du Secteur pour</a:t>
          </a:r>
          <a:r>
            <a:rPr lang="fr-FR" sz="2500" b="1" kern="1200" dirty="0"/>
            <a:t> aider à combler les besoins en financement identifiés dans le PNDSE III </a:t>
          </a:r>
          <a:endParaRPr lang="fr-FR" sz="2500" b="1" kern="1200" noProof="0" dirty="0">
            <a:latin typeface="+mn-lt"/>
          </a:endParaRPr>
        </a:p>
      </dsp:txBody>
      <dsp:txXfrm>
        <a:off x="437926" y="140096"/>
        <a:ext cx="8995403" cy="1072398"/>
      </dsp:txXfrm>
    </dsp:sp>
    <dsp:sp modelId="{BA40B927-5D4C-2E4F-9085-8789FCA6B3FA}">
      <dsp:nvSpPr>
        <dsp:cNvPr id="0" name=""/>
        <dsp:cNvSpPr/>
      </dsp:nvSpPr>
      <dsp:spPr>
        <a:xfrm>
          <a:off x="28229" y="139034"/>
          <a:ext cx="1074522" cy="10745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A318D97-4CF6-41D0-ACBB-67776EFF5DCE}">
      <dsp:nvSpPr>
        <dsp:cNvPr id="0" name=""/>
        <dsp:cNvSpPr/>
      </dsp:nvSpPr>
      <dsp:spPr>
        <a:xfrm>
          <a:off x="902370" y="1392185"/>
          <a:ext cx="8482653" cy="9953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232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/>
            <a:t>Adopter des plans d’actions sous-sectoriels triennaux et annuels en cohérence avec le PNDSE III et le plan d’action triennal </a:t>
          </a:r>
          <a:endParaRPr lang="fr-FR" sz="2500" b="1" kern="1200" noProof="0" dirty="0">
            <a:latin typeface="+mn-lt"/>
          </a:endParaRPr>
        </a:p>
      </dsp:txBody>
      <dsp:txXfrm>
        <a:off x="902370" y="1392185"/>
        <a:ext cx="8482653" cy="995316"/>
      </dsp:txXfrm>
    </dsp:sp>
    <dsp:sp modelId="{9ED0A663-EF17-F54F-B668-34F7E2213F1B}">
      <dsp:nvSpPr>
        <dsp:cNvPr id="0" name=""/>
        <dsp:cNvSpPr/>
      </dsp:nvSpPr>
      <dsp:spPr>
        <a:xfrm>
          <a:off x="482761" y="1352586"/>
          <a:ext cx="1074522" cy="10745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C947C73-CDE8-4B86-9FC7-B2452AB469C4}">
      <dsp:nvSpPr>
        <dsp:cNvPr id="0" name=""/>
        <dsp:cNvSpPr/>
      </dsp:nvSpPr>
      <dsp:spPr>
        <a:xfrm>
          <a:off x="1137586" y="2520605"/>
          <a:ext cx="8247436" cy="12896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232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noProof="0" dirty="0"/>
            <a:t>Suivi &amp; Evaluation : Suivi des dépenses l’éducation sur budget Etat, partages annuaires, organisation des revues</a:t>
          </a:r>
          <a:endParaRPr lang="fr-FR" sz="2300" b="1" kern="1200" noProof="0" dirty="0">
            <a:latin typeface="+mn-lt"/>
          </a:endParaRPr>
        </a:p>
      </dsp:txBody>
      <dsp:txXfrm>
        <a:off x="1137586" y="2520605"/>
        <a:ext cx="8247436" cy="1289649"/>
      </dsp:txXfrm>
    </dsp:sp>
    <dsp:sp modelId="{91310937-96C6-5F48-A06A-4FFBB14C19D6}">
      <dsp:nvSpPr>
        <dsp:cNvPr id="0" name=""/>
        <dsp:cNvSpPr/>
      </dsp:nvSpPr>
      <dsp:spPr>
        <a:xfrm>
          <a:off x="577346" y="2536793"/>
          <a:ext cx="1120479" cy="12572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5913927-8C63-4E0B-A93B-ECD13AFB81D8}">
      <dsp:nvSpPr>
        <dsp:cNvPr id="0" name=""/>
        <dsp:cNvSpPr/>
      </dsp:nvSpPr>
      <dsp:spPr>
        <a:xfrm>
          <a:off x="644764" y="4029539"/>
          <a:ext cx="8740274" cy="14186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232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/>
            <a:t>Améliorer l’exécution des investissements, en particulier des infrastructures scolaires, à travers une analyse des maîtrises d’ouvrage utilisées et le choix des mécanismes les plus efficaces </a:t>
          </a:r>
        </a:p>
      </dsp:txBody>
      <dsp:txXfrm>
        <a:off x="644764" y="4029539"/>
        <a:ext cx="8740274" cy="1418618"/>
      </dsp:txXfrm>
    </dsp:sp>
    <dsp:sp modelId="{1DCFAB5C-9071-4BFE-A690-5DCDD54E9078}">
      <dsp:nvSpPr>
        <dsp:cNvPr id="0" name=""/>
        <dsp:cNvSpPr/>
      </dsp:nvSpPr>
      <dsp:spPr>
        <a:xfrm>
          <a:off x="107486" y="4039784"/>
          <a:ext cx="1074522" cy="13981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980FE-FCCF-0F48-8379-43E7AFB74026}">
      <dsp:nvSpPr>
        <dsp:cNvPr id="0" name=""/>
        <dsp:cNvSpPr/>
      </dsp:nvSpPr>
      <dsp:spPr>
        <a:xfrm>
          <a:off x="-6386947" y="-1006780"/>
          <a:ext cx="7520719" cy="7520719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67645-2A92-544C-A6A4-EF37D07652F9}">
      <dsp:nvSpPr>
        <dsp:cNvPr id="0" name=""/>
        <dsp:cNvSpPr/>
      </dsp:nvSpPr>
      <dsp:spPr>
        <a:xfrm>
          <a:off x="319293" y="73538"/>
          <a:ext cx="9686494" cy="87163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58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noProof="0" dirty="0">
              <a:latin typeface="+mn-lt"/>
            </a:rPr>
            <a:t>Groupe Local des Partenaires de l’Education (GLPE) :  coprésidé SG MEF &amp; CF </a:t>
          </a:r>
          <a:r>
            <a:rPr lang="fr-FR" sz="2300" b="1" kern="1200" noProof="0" dirty="0" err="1">
              <a:latin typeface="+mn-lt"/>
            </a:rPr>
            <a:t>PTFs</a:t>
          </a:r>
          <a:r>
            <a:rPr lang="fr-FR" sz="2300" b="1" kern="1200" noProof="0" dirty="0">
              <a:latin typeface="+mn-lt"/>
            </a:rPr>
            <a:t>. Réunion trim. Membres : </a:t>
          </a:r>
          <a:r>
            <a:rPr lang="fr-FR" sz="2300" b="1" kern="1200" noProof="0" dirty="0" err="1">
              <a:latin typeface="+mn-lt"/>
            </a:rPr>
            <a:t>SGs</a:t>
          </a:r>
          <a:r>
            <a:rPr lang="fr-FR" sz="2300" b="1" kern="1200" noProof="0" dirty="0">
              <a:latin typeface="+mn-lt"/>
            </a:rPr>
            <a:t> </a:t>
          </a:r>
          <a:r>
            <a:rPr lang="fr-FR" sz="2300" b="1" kern="1200" noProof="0" dirty="0" err="1">
              <a:latin typeface="+mn-lt"/>
            </a:rPr>
            <a:t>Dir</a:t>
          </a:r>
          <a:r>
            <a:rPr lang="fr-FR" sz="2300" b="1" kern="1200" noProof="0" dirty="0">
              <a:latin typeface="+mn-lt"/>
            </a:rPr>
            <a:t> Tech, , PTF et SOC. Secrétariat : DPEF</a:t>
          </a:r>
        </a:p>
      </dsp:txBody>
      <dsp:txXfrm>
        <a:off x="319293" y="73538"/>
        <a:ext cx="9686494" cy="871637"/>
      </dsp:txXfrm>
    </dsp:sp>
    <dsp:sp modelId="{BA40B927-5D4C-2E4F-9085-8789FCA6B3FA}">
      <dsp:nvSpPr>
        <dsp:cNvPr id="0" name=""/>
        <dsp:cNvSpPr/>
      </dsp:nvSpPr>
      <dsp:spPr>
        <a:xfrm>
          <a:off x="19976" y="72675"/>
          <a:ext cx="873363" cy="8733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A318D97-4CF6-41D0-ACBB-67776EFF5DCE}">
      <dsp:nvSpPr>
        <dsp:cNvPr id="0" name=""/>
        <dsp:cNvSpPr/>
      </dsp:nvSpPr>
      <dsp:spPr>
        <a:xfrm>
          <a:off x="788810" y="1071967"/>
          <a:ext cx="9165248" cy="8464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58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/>
            <a:t>Un Comité de pilotage (CP) composé des représentants de la partie nationale &amp; Un comité de coordination (CC) / Ministère Sectoriel</a:t>
          </a:r>
          <a:endParaRPr lang="fr-FR" sz="2300" b="1" kern="1200" noProof="0" dirty="0">
            <a:latin typeface="+mn-lt"/>
          </a:endParaRPr>
        </a:p>
      </dsp:txBody>
      <dsp:txXfrm>
        <a:off x="788810" y="1071967"/>
        <a:ext cx="9165248" cy="846470"/>
      </dsp:txXfrm>
    </dsp:sp>
    <dsp:sp modelId="{9ED0A663-EF17-F54F-B668-34F7E2213F1B}">
      <dsp:nvSpPr>
        <dsp:cNvPr id="0" name=""/>
        <dsp:cNvSpPr/>
      </dsp:nvSpPr>
      <dsp:spPr>
        <a:xfrm>
          <a:off x="489502" y="1058524"/>
          <a:ext cx="873363" cy="8733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C947C73-CDE8-4B86-9FC7-B2452AB469C4}">
      <dsp:nvSpPr>
        <dsp:cNvPr id="0" name=""/>
        <dsp:cNvSpPr/>
      </dsp:nvSpPr>
      <dsp:spPr>
        <a:xfrm>
          <a:off x="1131321" y="2156534"/>
          <a:ext cx="8885036" cy="7498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58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noProof="0" dirty="0">
              <a:latin typeface="+mn-lt"/>
            </a:rPr>
            <a:t>Groupe de coordination </a:t>
          </a:r>
          <a:r>
            <a:rPr lang="fr-FR" sz="2300" b="1" kern="1200" noProof="0" dirty="0" err="1">
              <a:latin typeface="+mn-lt"/>
            </a:rPr>
            <a:t>PTFs</a:t>
          </a:r>
          <a:r>
            <a:rPr lang="fr-FR" sz="2300" b="1" kern="1200" noProof="0" dirty="0">
              <a:latin typeface="+mn-lt"/>
            </a:rPr>
            <a:t>. Un chef de file avec un mandant 2 ans</a:t>
          </a:r>
        </a:p>
      </dsp:txBody>
      <dsp:txXfrm>
        <a:off x="1131321" y="2156534"/>
        <a:ext cx="8885036" cy="749876"/>
      </dsp:txXfrm>
    </dsp:sp>
    <dsp:sp modelId="{91310937-96C6-5F48-A06A-4FFBB14C19D6}">
      <dsp:nvSpPr>
        <dsp:cNvPr id="0" name=""/>
        <dsp:cNvSpPr/>
      </dsp:nvSpPr>
      <dsp:spPr>
        <a:xfrm>
          <a:off x="720043" y="2105954"/>
          <a:ext cx="910717" cy="8510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5913927-8C63-4E0B-A93B-ECD13AFB81D8}">
      <dsp:nvSpPr>
        <dsp:cNvPr id="0" name=""/>
        <dsp:cNvSpPr/>
      </dsp:nvSpPr>
      <dsp:spPr>
        <a:xfrm>
          <a:off x="1105254" y="3220762"/>
          <a:ext cx="8911103" cy="77872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58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/>
            <a:t>Une cellule technique (CT) chargée du suivi trimestriel du PNDSE III et de la préparation et l’organisation de la revue sectorielle</a:t>
          </a:r>
        </a:p>
      </dsp:txBody>
      <dsp:txXfrm>
        <a:off x="1105254" y="3220762"/>
        <a:ext cx="8911103" cy="778725"/>
      </dsp:txXfrm>
    </dsp:sp>
    <dsp:sp modelId="{1DCFAB5C-9071-4BFE-A690-5DCDD54E9078}">
      <dsp:nvSpPr>
        <dsp:cNvPr id="0" name=""/>
        <dsp:cNvSpPr/>
      </dsp:nvSpPr>
      <dsp:spPr>
        <a:xfrm>
          <a:off x="542393" y="3211214"/>
          <a:ext cx="873363" cy="8970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C00D6D9-B254-4E73-9BCD-459E639DE12F}">
      <dsp:nvSpPr>
        <dsp:cNvPr id="0" name=""/>
        <dsp:cNvSpPr/>
      </dsp:nvSpPr>
      <dsp:spPr>
        <a:xfrm>
          <a:off x="542023" y="4199185"/>
          <a:ext cx="9411764" cy="13166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586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dirty="0"/>
            <a:t>DPEF : assurer la coordination du PNDSE et en particulier la gestion des ressources extérieures. Premier interlocuteur des </a:t>
          </a:r>
          <a:r>
            <a:rPr lang="fr-FR" sz="2300" b="1" kern="1200" dirty="0" err="1"/>
            <a:t>PTFs</a:t>
          </a:r>
          <a:r>
            <a:rPr lang="fr-FR" sz="2300" b="1" kern="1200" dirty="0"/>
            <a:t>. Garante de la bonne exécution </a:t>
          </a:r>
          <a:r>
            <a:rPr lang="fr-FR" sz="2300" b="1" kern="1200"/>
            <a:t>de ses </a:t>
          </a:r>
          <a:r>
            <a:rPr lang="fr-FR" sz="2300" b="1" kern="1200" dirty="0"/>
            <a:t>financements.</a:t>
          </a:r>
        </a:p>
      </dsp:txBody>
      <dsp:txXfrm>
        <a:off x="542023" y="4199185"/>
        <a:ext cx="9411764" cy="1316668"/>
      </dsp:txXfrm>
    </dsp:sp>
    <dsp:sp modelId="{592B96DD-899C-42E2-B8C6-36971CDE1446}">
      <dsp:nvSpPr>
        <dsp:cNvPr id="0" name=""/>
        <dsp:cNvSpPr/>
      </dsp:nvSpPr>
      <dsp:spPr>
        <a:xfrm>
          <a:off x="84396" y="4207941"/>
          <a:ext cx="873363" cy="12991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980FE-FCCF-0F48-8379-43E7AFB74026}">
      <dsp:nvSpPr>
        <dsp:cNvPr id="0" name=""/>
        <dsp:cNvSpPr/>
      </dsp:nvSpPr>
      <dsp:spPr>
        <a:xfrm>
          <a:off x="-6377069" y="-966490"/>
          <a:ext cx="7520719" cy="7520719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67645-2A92-544C-A6A4-EF37D07652F9}">
      <dsp:nvSpPr>
        <dsp:cNvPr id="0" name=""/>
        <dsp:cNvSpPr/>
      </dsp:nvSpPr>
      <dsp:spPr>
        <a:xfrm>
          <a:off x="526985" y="140096"/>
          <a:ext cx="8827240" cy="10723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232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noProof="0" dirty="0"/>
            <a:t>Réunion interministérielle et RR </a:t>
          </a:r>
          <a:r>
            <a:rPr lang="fr-FR" sz="2500" b="1" kern="1200" noProof="0" dirty="0" err="1"/>
            <a:t>PTFs</a:t>
          </a:r>
          <a:r>
            <a:rPr lang="fr-FR" sz="2500" b="1" kern="1200" noProof="0" dirty="0"/>
            <a:t> (+SG) au moins une fois par an, notamment à la suite de la tenue de la revue sectorielle. Secrétariat : DPEF</a:t>
          </a:r>
          <a:endParaRPr lang="fr-FR" sz="2500" b="1" kern="1200" noProof="0" dirty="0">
            <a:latin typeface="+mn-lt"/>
          </a:endParaRPr>
        </a:p>
      </dsp:txBody>
      <dsp:txXfrm>
        <a:off x="526985" y="140096"/>
        <a:ext cx="8827240" cy="1072398"/>
      </dsp:txXfrm>
    </dsp:sp>
    <dsp:sp modelId="{BA40B927-5D4C-2E4F-9085-8789FCA6B3FA}">
      <dsp:nvSpPr>
        <dsp:cNvPr id="0" name=""/>
        <dsp:cNvSpPr/>
      </dsp:nvSpPr>
      <dsp:spPr>
        <a:xfrm>
          <a:off x="33207" y="139034"/>
          <a:ext cx="1074522" cy="10745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A318D97-4CF6-41D0-ACBB-67776EFF5DCE}">
      <dsp:nvSpPr>
        <dsp:cNvPr id="0" name=""/>
        <dsp:cNvSpPr/>
      </dsp:nvSpPr>
      <dsp:spPr>
        <a:xfrm>
          <a:off x="907348" y="1392185"/>
          <a:ext cx="8482653" cy="9953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232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/>
            <a:t>Réunions régulières des instances (GLPE, CC) et rapport trimestriel de la CT</a:t>
          </a:r>
          <a:endParaRPr lang="fr-FR" sz="2500" b="1" kern="1200" noProof="0" dirty="0">
            <a:latin typeface="+mn-lt"/>
          </a:endParaRPr>
        </a:p>
      </dsp:txBody>
      <dsp:txXfrm>
        <a:off x="907348" y="1392185"/>
        <a:ext cx="8482653" cy="995316"/>
      </dsp:txXfrm>
    </dsp:sp>
    <dsp:sp modelId="{9ED0A663-EF17-F54F-B668-34F7E2213F1B}">
      <dsp:nvSpPr>
        <dsp:cNvPr id="0" name=""/>
        <dsp:cNvSpPr/>
      </dsp:nvSpPr>
      <dsp:spPr>
        <a:xfrm>
          <a:off x="487739" y="1352586"/>
          <a:ext cx="1074522" cy="10745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C947C73-CDE8-4B86-9FC7-B2452AB469C4}">
      <dsp:nvSpPr>
        <dsp:cNvPr id="0" name=""/>
        <dsp:cNvSpPr/>
      </dsp:nvSpPr>
      <dsp:spPr>
        <a:xfrm>
          <a:off x="1142564" y="2520605"/>
          <a:ext cx="8247436" cy="12896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2321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 noProof="0" dirty="0"/>
            <a:t>Un GLPE au mois de mai (préparation de la loi des finances) : état des lieux des besoins en financement par département ministériel et composante du PNDSE (plaider pour la mobilisation de ressources financières additionnelles)</a:t>
          </a:r>
          <a:endParaRPr lang="fr-FR" sz="2300" b="1" kern="1200" noProof="0" dirty="0">
            <a:latin typeface="+mn-lt"/>
          </a:endParaRPr>
        </a:p>
      </dsp:txBody>
      <dsp:txXfrm>
        <a:off x="1142564" y="2520605"/>
        <a:ext cx="8247436" cy="1289649"/>
      </dsp:txXfrm>
    </dsp:sp>
    <dsp:sp modelId="{91310937-96C6-5F48-A06A-4FFBB14C19D6}">
      <dsp:nvSpPr>
        <dsp:cNvPr id="0" name=""/>
        <dsp:cNvSpPr/>
      </dsp:nvSpPr>
      <dsp:spPr>
        <a:xfrm>
          <a:off x="582324" y="2536793"/>
          <a:ext cx="1120479" cy="12572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5913927-8C63-4E0B-A93B-ECD13AFB81D8}">
      <dsp:nvSpPr>
        <dsp:cNvPr id="0" name=""/>
        <dsp:cNvSpPr/>
      </dsp:nvSpPr>
      <dsp:spPr>
        <a:xfrm>
          <a:off x="649742" y="4029539"/>
          <a:ext cx="8740274" cy="14186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232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/>
            <a:t>Revues sectorielles conjointes au cours du premier trimestre de l’année. DPEF organisatrice et CT expertise (Bilan, Plan d’action et Suivi des indicateurs)</a:t>
          </a:r>
        </a:p>
      </dsp:txBody>
      <dsp:txXfrm>
        <a:off x="649742" y="4029539"/>
        <a:ext cx="8740274" cy="1418618"/>
      </dsp:txXfrm>
    </dsp:sp>
    <dsp:sp modelId="{1DCFAB5C-9071-4BFE-A690-5DCDD54E9078}">
      <dsp:nvSpPr>
        <dsp:cNvPr id="0" name=""/>
        <dsp:cNvSpPr/>
      </dsp:nvSpPr>
      <dsp:spPr>
        <a:xfrm>
          <a:off x="112464" y="4039784"/>
          <a:ext cx="1074522" cy="13981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980FE-FCCF-0F48-8379-43E7AFB74026}">
      <dsp:nvSpPr>
        <dsp:cNvPr id="0" name=""/>
        <dsp:cNvSpPr/>
      </dsp:nvSpPr>
      <dsp:spPr>
        <a:xfrm>
          <a:off x="-6393347" y="-978639"/>
          <a:ext cx="7615647" cy="7615647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67645-2A92-544C-A6A4-EF37D07652F9}">
      <dsp:nvSpPr>
        <dsp:cNvPr id="0" name=""/>
        <dsp:cNvSpPr/>
      </dsp:nvSpPr>
      <dsp:spPr>
        <a:xfrm>
          <a:off x="396934" y="257229"/>
          <a:ext cx="9401029" cy="5142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1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>
              <a:latin typeface="+mn-lt"/>
            </a:rPr>
            <a:t>Bilan physique et financier de l’année n</a:t>
          </a:r>
        </a:p>
      </dsp:txBody>
      <dsp:txXfrm>
        <a:off x="396934" y="257229"/>
        <a:ext cx="9401029" cy="514232"/>
      </dsp:txXfrm>
    </dsp:sp>
    <dsp:sp modelId="{BA40B927-5D4C-2E4F-9085-8789FCA6B3FA}">
      <dsp:nvSpPr>
        <dsp:cNvPr id="0" name=""/>
        <dsp:cNvSpPr/>
      </dsp:nvSpPr>
      <dsp:spPr>
        <a:xfrm>
          <a:off x="75539" y="192950"/>
          <a:ext cx="642790" cy="642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E3AECFE-694C-A34C-BEDE-757F532B9B81}">
      <dsp:nvSpPr>
        <dsp:cNvPr id="0" name=""/>
        <dsp:cNvSpPr/>
      </dsp:nvSpPr>
      <dsp:spPr>
        <a:xfrm>
          <a:off x="862618" y="1029030"/>
          <a:ext cx="8935345" cy="5142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1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>
              <a:latin typeface="+mn-lt"/>
            </a:rPr>
            <a:t>Le projet de Plan d’actions annuel budgétisé n+1</a:t>
          </a:r>
        </a:p>
      </dsp:txBody>
      <dsp:txXfrm>
        <a:off x="862618" y="1029030"/>
        <a:ext cx="8935345" cy="514232"/>
      </dsp:txXfrm>
    </dsp:sp>
    <dsp:sp modelId="{760FFC4B-99FF-9C4E-884D-3E14A06AFDCF}">
      <dsp:nvSpPr>
        <dsp:cNvPr id="0" name=""/>
        <dsp:cNvSpPr/>
      </dsp:nvSpPr>
      <dsp:spPr>
        <a:xfrm>
          <a:off x="541222" y="964751"/>
          <a:ext cx="642790" cy="642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849855-16D7-9143-9978-DBDD59553E12}">
      <dsp:nvSpPr>
        <dsp:cNvPr id="0" name=""/>
        <dsp:cNvSpPr/>
      </dsp:nvSpPr>
      <dsp:spPr>
        <a:xfrm>
          <a:off x="1117810" y="1800266"/>
          <a:ext cx="8680152" cy="51423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1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>
              <a:solidFill>
                <a:prstClr val="black"/>
              </a:solidFill>
              <a:latin typeface="Calibri (Corps)"/>
              <a:ea typeface="+mn-ea"/>
              <a:cs typeface="+mn-cs"/>
            </a:rPr>
            <a:t>Suivi des indicateurs année n avec une analyse d’évolution et une présentation des cibles pour l’année n+1</a:t>
          </a:r>
          <a:endParaRPr lang="fr-FR" sz="2200" b="1" kern="1200" noProof="0" dirty="0">
            <a:latin typeface="+mn-lt"/>
          </a:endParaRPr>
        </a:p>
      </dsp:txBody>
      <dsp:txXfrm>
        <a:off x="1117810" y="1800266"/>
        <a:ext cx="8680152" cy="514232"/>
      </dsp:txXfrm>
    </dsp:sp>
    <dsp:sp modelId="{E96512EB-03A1-0743-B6C7-ADD05407C5F8}">
      <dsp:nvSpPr>
        <dsp:cNvPr id="0" name=""/>
        <dsp:cNvSpPr/>
      </dsp:nvSpPr>
      <dsp:spPr>
        <a:xfrm>
          <a:off x="796415" y="1735987"/>
          <a:ext cx="642790" cy="642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00B458B-8C95-8046-97FC-5E494CDF4D0E}">
      <dsp:nvSpPr>
        <dsp:cNvPr id="0" name=""/>
        <dsp:cNvSpPr/>
      </dsp:nvSpPr>
      <dsp:spPr>
        <a:xfrm>
          <a:off x="1199291" y="2572068"/>
          <a:ext cx="8598672" cy="5142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1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>
              <a:latin typeface="+mn-lt"/>
            </a:rPr>
            <a:t>Le plan de passation des marchés pour l’année n+1 par ministère sectoriel </a:t>
          </a:r>
        </a:p>
      </dsp:txBody>
      <dsp:txXfrm>
        <a:off x="1199291" y="2572068"/>
        <a:ext cx="8598672" cy="514232"/>
      </dsp:txXfrm>
    </dsp:sp>
    <dsp:sp modelId="{126E19B7-1DC0-EF4B-9534-1EFB1D34C71E}">
      <dsp:nvSpPr>
        <dsp:cNvPr id="0" name=""/>
        <dsp:cNvSpPr/>
      </dsp:nvSpPr>
      <dsp:spPr>
        <a:xfrm>
          <a:off x="877895" y="2507789"/>
          <a:ext cx="642790" cy="642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2B8DFA7-1881-6B46-BFA6-B42F2FA619AB}">
      <dsp:nvSpPr>
        <dsp:cNvPr id="0" name=""/>
        <dsp:cNvSpPr/>
      </dsp:nvSpPr>
      <dsp:spPr>
        <a:xfrm>
          <a:off x="1117810" y="3343869"/>
          <a:ext cx="8680152" cy="5142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1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>
              <a:latin typeface="+mn-lt"/>
            </a:rPr>
            <a:t>La situation des dépenses de l’éducation sur budget de l’Etat pour l’année n </a:t>
          </a:r>
        </a:p>
      </dsp:txBody>
      <dsp:txXfrm>
        <a:off x="1117810" y="3343869"/>
        <a:ext cx="8680152" cy="514232"/>
      </dsp:txXfrm>
    </dsp:sp>
    <dsp:sp modelId="{9ED0A663-EF17-F54F-B668-34F7E2213F1B}">
      <dsp:nvSpPr>
        <dsp:cNvPr id="0" name=""/>
        <dsp:cNvSpPr/>
      </dsp:nvSpPr>
      <dsp:spPr>
        <a:xfrm>
          <a:off x="796415" y="3279590"/>
          <a:ext cx="642790" cy="642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86E713C-CDFF-F94A-9DC0-37CF55A30B94}">
      <dsp:nvSpPr>
        <dsp:cNvPr id="0" name=""/>
        <dsp:cNvSpPr/>
      </dsp:nvSpPr>
      <dsp:spPr>
        <a:xfrm>
          <a:off x="862618" y="4115105"/>
          <a:ext cx="8935345" cy="5142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1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>
              <a:latin typeface="+mn-lt"/>
            </a:rPr>
            <a:t>Cadre des dépenses à moyen terme actualisé pour les années 3 prochaines années</a:t>
          </a:r>
          <a:endParaRPr lang="fr-FR" sz="2200" b="1" kern="1200" noProof="0" dirty="0">
            <a:latin typeface="+mn-lt"/>
          </a:endParaRPr>
        </a:p>
      </dsp:txBody>
      <dsp:txXfrm>
        <a:off x="862618" y="4115105"/>
        <a:ext cx="8935345" cy="514232"/>
      </dsp:txXfrm>
    </dsp:sp>
    <dsp:sp modelId="{A3E0974C-38AC-D644-94EA-E49008716DBD}">
      <dsp:nvSpPr>
        <dsp:cNvPr id="0" name=""/>
        <dsp:cNvSpPr/>
      </dsp:nvSpPr>
      <dsp:spPr>
        <a:xfrm>
          <a:off x="541222" y="4050826"/>
          <a:ext cx="642790" cy="642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6659CE3-AB2E-234D-BD4A-8260426B97A1}">
      <dsp:nvSpPr>
        <dsp:cNvPr id="0" name=""/>
        <dsp:cNvSpPr/>
      </dsp:nvSpPr>
      <dsp:spPr>
        <a:xfrm>
          <a:off x="396934" y="4886906"/>
          <a:ext cx="9401029" cy="5142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1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>
              <a:latin typeface="+mn-lt"/>
            </a:rPr>
            <a:t>Analyse consolidée des audits financiers et de la passation des marchés (financements extérieurs et ressources domestiques) année n </a:t>
          </a:r>
        </a:p>
      </dsp:txBody>
      <dsp:txXfrm>
        <a:off x="396934" y="4886906"/>
        <a:ext cx="9401029" cy="514232"/>
      </dsp:txXfrm>
    </dsp:sp>
    <dsp:sp modelId="{91310937-96C6-5F48-A06A-4FFBB14C19D6}">
      <dsp:nvSpPr>
        <dsp:cNvPr id="0" name=""/>
        <dsp:cNvSpPr/>
      </dsp:nvSpPr>
      <dsp:spPr>
        <a:xfrm>
          <a:off x="75539" y="4822627"/>
          <a:ext cx="642790" cy="642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980FE-FCCF-0F48-8379-43E7AFB74026}">
      <dsp:nvSpPr>
        <dsp:cNvPr id="0" name=""/>
        <dsp:cNvSpPr/>
      </dsp:nvSpPr>
      <dsp:spPr>
        <a:xfrm>
          <a:off x="-6393347" y="-978639"/>
          <a:ext cx="7615647" cy="7615647"/>
        </a:xfrm>
        <a:prstGeom prst="blockArc">
          <a:avLst>
            <a:gd name="adj1" fmla="val 18900000"/>
            <a:gd name="adj2" fmla="val 2700000"/>
            <a:gd name="adj3" fmla="val 28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67645-2A92-544C-A6A4-EF37D07652F9}">
      <dsp:nvSpPr>
        <dsp:cNvPr id="0" name=""/>
        <dsp:cNvSpPr/>
      </dsp:nvSpPr>
      <dsp:spPr>
        <a:xfrm>
          <a:off x="396934" y="257229"/>
          <a:ext cx="9401029" cy="5142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1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>
              <a:latin typeface="+mn-lt"/>
            </a:rPr>
            <a:t>Elaboration d’un manuel d’exécution pour les démarches communes et spécifiques d’exécution des financements accordés au Programme</a:t>
          </a:r>
        </a:p>
      </dsp:txBody>
      <dsp:txXfrm>
        <a:off x="396934" y="257229"/>
        <a:ext cx="9401029" cy="514232"/>
      </dsp:txXfrm>
    </dsp:sp>
    <dsp:sp modelId="{BA40B927-5D4C-2E4F-9085-8789FCA6B3FA}">
      <dsp:nvSpPr>
        <dsp:cNvPr id="0" name=""/>
        <dsp:cNvSpPr/>
      </dsp:nvSpPr>
      <dsp:spPr>
        <a:xfrm>
          <a:off x="75539" y="192950"/>
          <a:ext cx="642790" cy="642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E3AECFE-694C-A34C-BEDE-757F532B9B81}">
      <dsp:nvSpPr>
        <dsp:cNvPr id="0" name=""/>
        <dsp:cNvSpPr/>
      </dsp:nvSpPr>
      <dsp:spPr>
        <a:xfrm>
          <a:off x="862618" y="1029030"/>
          <a:ext cx="8935345" cy="5142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1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>
              <a:latin typeface="+mn-lt"/>
            </a:rPr>
            <a:t>Elaboration des arrêtés ministériels pour fonctionnement et la composition du GLPE, du CP, des </a:t>
          </a:r>
          <a:r>
            <a:rPr lang="fr-FR" sz="2200" b="1" kern="1200" noProof="0" dirty="0" err="1">
              <a:latin typeface="+mn-lt"/>
            </a:rPr>
            <a:t>CCs</a:t>
          </a:r>
          <a:r>
            <a:rPr lang="fr-FR" sz="2200" b="1" kern="1200" noProof="0" dirty="0">
              <a:latin typeface="+mn-lt"/>
            </a:rPr>
            <a:t> et de la CT</a:t>
          </a:r>
        </a:p>
      </dsp:txBody>
      <dsp:txXfrm>
        <a:off x="862618" y="1029030"/>
        <a:ext cx="8935345" cy="514232"/>
      </dsp:txXfrm>
    </dsp:sp>
    <dsp:sp modelId="{760FFC4B-99FF-9C4E-884D-3E14A06AFDCF}">
      <dsp:nvSpPr>
        <dsp:cNvPr id="0" name=""/>
        <dsp:cNvSpPr/>
      </dsp:nvSpPr>
      <dsp:spPr>
        <a:xfrm>
          <a:off x="541222" y="964751"/>
          <a:ext cx="642790" cy="642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849855-16D7-9143-9978-DBDD59553E12}">
      <dsp:nvSpPr>
        <dsp:cNvPr id="0" name=""/>
        <dsp:cNvSpPr/>
      </dsp:nvSpPr>
      <dsp:spPr>
        <a:xfrm>
          <a:off x="1117810" y="1800266"/>
          <a:ext cx="8680152" cy="51423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1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>
              <a:solidFill>
                <a:prstClr val="black"/>
              </a:solidFill>
              <a:latin typeface="Calibri (Corps)"/>
              <a:ea typeface="+mn-ea"/>
              <a:cs typeface="+mn-cs"/>
            </a:rPr>
            <a:t>Création au sein du GLPE, de groupes autour de thématiques transversales</a:t>
          </a:r>
          <a:endParaRPr lang="fr-FR" sz="2200" b="1" kern="1200" noProof="0" dirty="0">
            <a:latin typeface="+mn-lt"/>
          </a:endParaRPr>
        </a:p>
      </dsp:txBody>
      <dsp:txXfrm>
        <a:off x="1117810" y="1800266"/>
        <a:ext cx="8680152" cy="514232"/>
      </dsp:txXfrm>
    </dsp:sp>
    <dsp:sp modelId="{E96512EB-03A1-0743-B6C7-ADD05407C5F8}">
      <dsp:nvSpPr>
        <dsp:cNvPr id="0" name=""/>
        <dsp:cNvSpPr/>
      </dsp:nvSpPr>
      <dsp:spPr>
        <a:xfrm>
          <a:off x="796415" y="1735987"/>
          <a:ext cx="642790" cy="642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51650BA-31C3-4C48-B5B9-0B828148785C}">
      <dsp:nvSpPr>
        <dsp:cNvPr id="0" name=""/>
        <dsp:cNvSpPr/>
      </dsp:nvSpPr>
      <dsp:spPr>
        <a:xfrm>
          <a:off x="1199291" y="2572068"/>
          <a:ext cx="8598672" cy="5142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1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>
              <a:latin typeface="+mn-lt"/>
            </a:rPr>
            <a:t>Préparation du 1</a:t>
          </a:r>
          <a:r>
            <a:rPr lang="fr-FR" sz="2200" b="1" kern="1200" baseline="30000" noProof="0" dirty="0">
              <a:latin typeface="+mn-lt"/>
            </a:rPr>
            <a:t>er</a:t>
          </a:r>
          <a:r>
            <a:rPr lang="fr-FR" sz="2200" b="1" kern="1200" noProof="0" dirty="0">
              <a:latin typeface="+mn-lt"/>
            </a:rPr>
            <a:t> rapport trimestriel de suivi</a:t>
          </a:r>
        </a:p>
      </dsp:txBody>
      <dsp:txXfrm>
        <a:off x="1199291" y="2572068"/>
        <a:ext cx="8598672" cy="514232"/>
      </dsp:txXfrm>
    </dsp:sp>
    <dsp:sp modelId="{A0DE9FC3-7D7D-45D9-B80E-AD3B98AC1155}">
      <dsp:nvSpPr>
        <dsp:cNvPr id="0" name=""/>
        <dsp:cNvSpPr/>
      </dsp:nvSpPr>
      <dsp:spPr>
        <a:xfrm>
          <a:off x="877895" y="2507789"/>
          <a:ext cx="642790" cy="642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8C2688F-58B7-4562-91D3-D225FAACAEF0}">
      <dsp:nvSpPr>
        <dsp:cNvPr id="0" name=""/>
        <dsp:cNvSpPr/>
      </dsp:nvSpPr>
      <dsp:spPr>
        <a:xfrm>
          <a:off x="1117810" y="3343869"/>
          <a:ext cx="8680152" cy="51423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1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>
              <a:latin typeface="+mn-lt"/>
            </a:rPr>
            <a:t>Préparation du GLPE spécial financement du PNDSE (mois de mai)</a:t>
          </a:r>
        </a:p>
      </dsp:txBody>
      <dsp:txXfrm>
        <a:off x="1117810" y="3343869"/>
        <a:ext cx="8680152" cy="514232"/>
      </dsp:txXfrm>
    </dsp:sp>
    <dsp:sp modelId="{9ED0A663-EF17-F54F-B668-34F7E2213F1B}">
      <dsp:nvSpPr>
        <dsp:cNvPr id="0" name=""/>
        <dsp:cNvSpPr/>
      </dsp:nvSpPr>
      <dsp:spPr>
        <a:xfrm>
          <a:off x="796415" y="3279590"/>
          <a:ext cx="642790" cy="642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6A18F3A-FAED-4A1E-9800-CD3CA84800B1}">
      <dsp:nvSpPr>
        <dsp:cNvPr id="0" name=""/>
        <dsp:cNvSpPr/>
      </dsp:nvSpPr>
      <dsp:spPr>
        <a:xfrm>
          <a:off x="862618" y="4115105"/>
          <a:ext cx="8935345" cy="5142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1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>
              <a:latin typeface="+mn-lt"/>
            </a:rPr>
            <a:t>Mettre en place les mécanismes de collecte de données pour les documents exigés</a:t>
          </a:r>
        </a:p>
      </dsp:txBody>
      <dsp:txXfrm>
        <a:off x="862618" y="4115105"/>
        <a:ext cx="8935345" cy="514232"/>
      </dsp:txXfrm>
    </dsp:sp>
    <dsp:sp modelId="{A3E0974C-38AC-D644-94EA-E49008716DBD}">
      <dsp:nvSpPr>
        <dsp:cNvPr id="0" name=""/>
        <dsp:cNvSpPr/>
      </dsp:nvSpPr>
      <dsp:spPr>
        <a:xfrm>
          <a:off x="541222" y="4050826"/>
          <a:ext cx="642790" cy="642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6A8217D-0E65-4D90-BFFC-A775F9A7F6D2}">
      <dsp:nvSpPr>
        <dsp:cNvPr id="0" name=""/>
        <dsp:cNvSpPr/>
      </dsp:nvSpPr>
      <dsp:spPr>
        <a:xfrm>
          <a:off x="396934" y="4886906"/>
          <a:ext cx="9401029" cy="51423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817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>
              <a:latin typeface="+mn-lt"/>
            </a:rPr>
            <a:t>Actualiser le PAT 2024-2026 et à terme, réaliser son évaluation</a:t>
          </a:r>
        </a:p>
      </dsp:txBody>
      <dsp:txXfrm>
        <a:off x="396934" y="4886906"/>
        <a:ext cx="9401029" cy="514232"/>
      </dsp:txXfrm>
    </dsp:sp>
    <dsp:sp modelId="{91310937-96C6-5F48-A06A-4FFBB14C19D6}">
      <dsp:nvSpPr>
        <dsp:cNvPr id="0" name=""/>
        <dsp:cNvSpPr/>
      </dsp:nvSpPr>
      <dsp:spPr>
        <a:xfrm>
          <a:off x="75539" y="4822627"/>
          <a:ext cx="642790" cy="6427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146D0-716C-4309-8914-A2EE396B2B18}" type="datetimeFigureOut">
              <a:rPr lang="fr-FR" smtClean="0"/>
              <a:t>28/02/2025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AAE22-0996-475C-86C2-9229FE4413A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953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47B377-079C-60CD-BA7B-F50BC8E45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A5A7EB-37B7-8AA2-C306-FFC696F08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ABED4F-CDE7-151C-A9F1-CBA84604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28/02/2025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A3612A-07E9-405B-F862-FD330E67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B8CCF9-1CFB-37EF-59A2-036EC008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201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5F09FF-ED65-4B67-7997-1A2E5C37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261F74-4FB6-0A10-E46C-E4B97A430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7F89C9-9F6D-1198-9964-D5E66A1E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28/02/2025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334111-F635-486D-F622-BE7F47C9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F9417E-81F5-BEF2-ECC5-BDA510EF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285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3789BF-06A0-D82B-BAC8-541BF8771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C14B44-1460-9BBD-C928-DDA17143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91E163-1360-8E39-A13B-E450C5896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28/02/2025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9E462-3F00-7B57-9ABB-35C66375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6E8590-ABC2-63EC-89FE-0C300F68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15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AC306F-09DF-7138-5594-2554DADA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6894DE-7736-8572-AE66-E488C737A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E390BC-A4CB-3800-7323-72D2E742C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28/02/2025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BD0B47-A925-56C9-EA33-B693FCAB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380CA3-92F8-69E6-B9A6-5BB5083AD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8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C59599-A2F0-91C5-E386-AB4A4F8F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7C80A0-3EE2-F7DA-3A84-4434A2D26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E22818-88A3-E25D-E771-54307049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28/02/2025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8D2D55-8EA2-6491-F652-0E6ED2EB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F4CFD5-9326-4FD4-CAEB-E0673DC9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91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25F772-5329-EA0B-608C-6C8C1393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BCF4D1-A701-ABD5-2A95-87645BE44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EC0B2E-1250-C4F2-F462-7152D2C00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0990B7-4A6C-0A0B-54F3-D8B6F290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28/02/2025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FCBDDE-5F37-973E-C082-FC2D1FBD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9CAE37-CCE1-BA42-1201-6568EB25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42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7F5B0-F4B1-64AA-7008-C25A3BFD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5FDFBF-5D5E-90F1-15F9-B25C766EA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551144-E451-413E-6345-6CC84975C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848512-29E0-7A99-5676-9CFA8BF05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544C0CE-E4A5-0794-7AC0-3C5C3920E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0D9D1E-8245-169F-8B58-33D0F526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28/02/2025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1116F3-6152-02BD-A484-BB21C6EC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53839B-7F89-E0BC-347F-B60BDB97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043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5E6BF5-4605-F810-0BC2-C7509257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2E92F7-5E7C-725D-BC06-2A466E13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28/02/2025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BEE889-20C6-A8AB-F409-D4DF92CA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02DE35-6A47-7F12-9F2E-58E66D50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44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A57FB8-07A6-3667-1AF7-0147E61E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28/02/2025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526993F-ACA6-F1B3-0BDA-70ACCC82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E1DE20-495E-D4E8-7428-AC6394F69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85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64C1A-B807-E439-2555-46A4BFAC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CA7F78-7333-D118-A637-169CE3EB4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B8CA8D-066E-F2D4-19DE-8FCC1CA16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57DCF3-0C65-D5E7-C6F5-D65AEB7F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28/02/2025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2DF7F7-4BC0-8A57-9258-DC0E98C4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EC234E-A12C-C9C9-B383-48E9E30C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89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16068-BA4D-DEBD-3DAB-05DF452C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22A982-D7D0-3BDE-D30C-E617ED209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B5F93F-2FDA-BB01-72E9-5FF443C37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AE951B-4997-73B1-5CCC-B730406B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20CC-CAA5-4A34-BF11-5E04E2DAA109}" type="datetimeFigureOut">
              <a:rPr lang="fr-FR" smtClean="0"/>
              <a:t>28/02/2025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808C82-1328-94EA-48B9-196BE8AC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775CFB-6820-584A-B137-715C8D01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85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B5E70FD-8C05-A7CF-0EB7-B51F47A8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9AE71D-C4E2-32A8-3FBD-54EC7C27E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A42E04-1A7B-6735-8CD8-DCB4DC5B8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20CC-CAA5-4A34-BF11-5E04E2DAA109}" type="datetimeFigureOut">
              <a:rPr lang="fr-FR" smtClean="0"/>
              <a:t>28/02/2025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B222B4-6DBF-65B2-EF21-740D48A70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99D46-4FA4-9DFF-6963-797198E7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5D79-A733-4AD4-AA25-BD07F34243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33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EE78ED-5C4D-43DE-9F5D-77A02002772F}"/>
              </a:ext>
            </a:extLst>
          </p:cNvPr>
          <p:cNvSpPr txBox="1"/>
          <p:nvPr/>
        </p:nvSpPr>
        <p:spPr>
          <a:xfrm>
            <a:off x="-108857" y="1987184"/>
            <a:ext cx="690204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noProof="0" dirty="0">
                <a:effectLst/>
                <a:ea typeface="Calibri" panose="020F0502020204030204" pitchFamily="34" charset="0"/>
              </a:rPr>
              <a:t>Programme National de Développement du secteur de l’Education PNDSE III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----------------------------- </a:t>
            </a:r>
            <a:r>
              <a:rPr lang="en-US" sz="2000" b="1" dirty="0">
                <a:solidFill>
                  <a:schemeClr val="tx1"/>
                </a:solidFill>
              </a:rPr>
              <a:t>Ξ</a:t>
            </a:r>
            <a:r>
              <a:rPr lang="fr-FR" sz="2000" dirty="0">
                <a:solidFill>
                  <a:schemeClr val="tx1"/>
                </a:solidFill>
              </a:rPr>
              <a:t> ---------------------------- </a:t>
            </a:r>
            <a:r>
              <a:rPr lang="fr-FR" sz="2000" b="1" dirty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fr-FR" sz="2200" b="1" dirty="0">
                <a:solidFill>
                  <a:srgbClr val="568636"/>
                </a:solidFill>
              </a:rPr>
              <a:t>Revue Annuelle Conjointe </a:t>
            </a:r>
            <a:br>
              <a:rPr lang="fr-FR" sz="2200" b="1" dirty="0">
                <a:solidFill>
                  <a:srgbClr val="568636"/>
                </a:solidFill>
              </a:rPr>
            </a:br>
            <a:r>
              <a:rPr lang="fr-FR" sz="2200" b="1" dirty="0">
                <a:solidFill>
                  <a:srgbClr val="568636"/>
                </a:solidFill>
              </a:rPr>
              <a:t>Février 2025</a:t>
            </a:r>
          </a:p>
          <a:p>
            <a:pPr algn="ctr"/>
            <a:br>
              <a:rPr lang="fr-FR" sz="1500" b="1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----------------------------- </a:t>
            </a:r>
            <a:r>
              <a:rPr lang="en-US" sz="2800" b="1" dirty="0">
                <a:solidFill>
                  <a:schemeClr val="tx1"/>
                </a:solidFill>
              </a:rPr>
              <a:t>Ξ</a:t>
            </a:r>
            <a:r>
              <a:rPr lang="fr-FR" sz="2800" dirty="0">
                <a:solidFill>
                  <a:schemeClr val="tx1"/>
                </a:solidFill>
              </a:rPr>
              <a:t> ----------------------------</a:t>
            </a:r>
            <a:endParaRPr lang="fr-FR" sz="2800" b="1" noProof="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831DE6-9255-5EF5-BA4F-98C473B6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446" y="26890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noProof="0" dirty="0"/>
          </a:p>
        </p:txBody>
      </p:sp>
      <p:pic>
        <p:nvPicPr>
          <p:cNvPr id="4" name="Image 3" descr="Mauritanie - Ministère du Pétrole, de l'Energie et des Mines">
            <a:extLst>
              <a:ext uri="{FF2B5EF4-FFF2-40B4-BE49-F238E27FC236}">
                <a16:creationId xmlns:a16="http://schemas.microsoft.com/office/drawing/2014/main" id="{EC2C3B29-3B45-703F-9DFC-865ED03D9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29" y="504488"/>
            <a:ext cx="1647712" cy="14698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DAEB826-A4F9-D0AA-49E9-9E8207E03C97}"/>
              </a:ext>
            </a:extLst>
          </p:cNvPr>
          <p:cNvSpPr txBox="1"/>
          <p:nvPr/>
        </p:nvSpPr>
        <p:spPr>
          <a:xfrm>
            <a:off x="1072859" y="104378"/>
            <a:ext cx="4328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noProof="0" dirty="0"/>
              <a:t>République Islamique de Mauritanie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76B6FB8-C09C-9CC2-955C-18E68B538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931" y="293872"/>
            <a:ext cx="5150069" cy="263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545D36F-891A-E5CE-C20A-E8E37D725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36824"/>
            <a:ext cx="12192000" cy="142117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4B5D224-F5D5-1158-A308-449FDD04B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931" y="2952652"/>
            <a:ext cx="5150069" cy="2778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5F2A5B9-E672-34D1-B79B-E6A4EC60DB9C}"/>
              </a:ext>
            </a:extLst>
          </p:cNvPr>
          <p:cNvSpPr txBox="1"/>
          <p:nvPr/>
        </p:nvSpPr>
        <p:spPr>
          <a:xfrm>
            <a:off x="357351" y="4607184"/>
            <a:ext cx="59838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noProof="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Cadre Partenarial du PNDSE III</a:t>
            </a:r>
            <a:endParaRPr lang="fr-FR" sz="3500" b="1" noProof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4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450E5-F263-D5C7-9409-66A4C0350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3DFAAE2-2E21-7D17-5CD8-2DF67DE7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EAFFA9A-45A9-C991-4222-15A4D307CF53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E7873C1-8D6E-C82E-4BF5-EA2D0ED732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455941"/>
              </p:ext>
            </p:extLst>
          </p:nvPr>
        </p:nvGraphicFramePr>
        <p:xfrm>
          <a:off x="2209143" y="454845"/>
          <a:ext cx="9873503" cy="565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2">
            <a:extLst>
              <a:ext uri="{FF2B5EF4-FFF2-40B4-BE49-F238E27FC236}">
                <a16:creationId xmlns:a16="http://schemas.microsoft.com/office/drawing/2014/main" id="{FA13E879-D867-6501-9253-89F9315EE6C3}"/>
              </a:ext>
            </a:extLst>
          </p:cNvPr>
          <p:cNvSpPr/>
          <p:nvPr/>
        </p:nvSpPr>
        <p:spPr>
          <a:xfrm>
            <a:off x="0" y="1792391"/>
            <a:ext cx="3075280" cy="29832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noProof="0" dirty="0">
                <a:solidFill>
                  <a:srgbClr val="C00000"/>
                </a:solidFill>
              </a:rPr>
              <a:t>Perspectives</a:t>
            </a:r>
            <a:endParaRPr lang="fr-FR" sz="3000" b="1" noProof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0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04575-797B-BE30-AB3B-982A0A279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268975E-6AA9-61EE-D2B0-DE428C8DE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B96042A-D9A3-1CD4-367E-1327E81B9215}"/>
              </a:ext>
            </a:extLst>
          </p:cNvPr>
          <p:cNvSpPr txBox="1"/>
          <p:nvPr/>
        </p:nvSpPr>
        <p:spPr>
          <a:xfrm>
            <a:off x="304799" y="3159325"/>
            <a:ext cx="46035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noProof="0" dirty="0"/>
              <a:t>Merci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01804F-7852-7577-BE9C-86FEA5CB5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26472"/>
            <a:ext cx="12192000" cy="9406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CF3C10B-702C-FF02-257C-31B4F0636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330" y="1292772"/>
            <a:ext cx="6704416" cy="44376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08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F8CCF-D5FA-C60A-8E91-5F76D37ED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4A435BD-5C3A-6798-3907-94597A7F1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2A2E67F-6BE2-45C2-0C5F-D8971CAE325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D06CACB-B961-4F7A-76AA-E897B99E90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365911"/>
              </p:ext>
            </p:extLst>
          </p:nvPr>
        </p:nvGraphicFramePr>
        <p:xfrm>
          <a:off x="2785242" y="608246"/>
          <a:ext cx="9175530" cy="548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2">
            <a:extLst>
              <a:ext uri="{FF2B5EF4-FFF2-40B4-BE49-F238E27FC236}">
                <a16:creationId xmlns:a16="http://schemas.microsoft.com/office/drawing/2014/main" id="{D9929F4E-EE50-7E8E-3A11-03914C2E6AA7}"/>
              </a:ext>
            </a:extLst>
          </p:cNvPr>
          <p:cNvSpPr/>
          <p:nvPr/>
        </p:nvSpPr>
        <p:spPr>
          <a:xfrm>
            <a:off x="382622" y="1860123"/>
            <a:ext cx="3064772" cy="29832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noProof="0" dirty="0">
                <a:solidFill>
                  <a:srgbClr val="C00000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12146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28B75-CD50-48C4-A689-C555BB360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1DCBEC6-DE9F-5516-911E-3EB11E53F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AA8FFC2-52A7-F245-FDD2-FE03EB7896F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DA1643-4422-F520-7F35-0E7230093A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2979791"/>
              </p:ext>
            </p:extLst>
          </p:nvPr>
        </p:nvGraphicFramePr>
        <p:xfrm>
          <a:off x="2627586" y="685485"/>
          <a:ext cx="9448800" cy="548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2">
            <a:extLst>
              <a:ext uri="{FF2B5EF4-FFF2-40B4-BE49-F238E27FC236}">
                <a16:creationId xmlns:a16="http://schemas.microsoft.com/office/drawing/2014/main" id="{5A121257-A197-B225-71D7-1AC2F624114A}"/>
              </a:ext>
            </a:extLst>
          </p:cNvPr>
          <p:cNvSpPr/>
          <p:nvPr/>
        </p:nvSpPr>
        <p:spPr>
          <a:xfrm>
            <a:off x="115614" y="1937362"/>
            <a:ext cx="3064772" cy="29832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noProof="0" dirty="0">
                <a:solidFill>
                  <a:srgbClr val="C00000"/>
                </a:solidFill>
              </a:rPr>
              <a:t>Historique &amp; Contexte</a:t>
            </a:r>
          </a:p>
        </p:txBody>
      </p:sp>
    </p:spTree>
    <p:extLst>
      <p:ext uri="{BB962C8B-B14F-4D97-AF65-F5344CB8AC3E}">
        <p14:creationId xmlns:p14="http://schemas.microsoft.com/office/powerpoint/2010/main" val="183757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8CAE5-A91F-DCB6-48D2-F4C25D48D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871AF11-8740-C492-A16B-9A46B89A0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8ACE644-21C7-45EF-B4C1-85D2AF48305D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4CDB81F-436F-FAA8-E36E-BDAE63991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001004"/>
              </p:ext>
            </p:extLst>
          </p:nvPr>
        </p:nvGraphicFramePr>
        <p:xfrm>
          <a:off x="2774731" y="601991"/>
          <a:ext cx="9322675" cy="5487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2">
            <a:extLst>
              <a:ext uri="{FF2B5EF4-FFF2-40B4-BE49-F238E27FC236}">
                <a16:creationId xmlns:a16="http://schemas.microsoft.com/office/drawing/2014/main" id="{CC72AC1E-70E5-2D3A-7D98-061E38B04ECF}"/>
              </a:ext>
            </a:extLst>
          </p:cNvPr>
          <p:cNvSpPr/>
          <p:nvPr/>
        </p:nvSpPr>
        <p:spPr>
          <a:xfrm>
            <a:off x="94593" y="1836651"/>
            <a:ext cx="3064772" cy="29832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noProof="0" dirty="0">
                <a:solidFill>
                  <a:srgbClr val="C00000"/>
                </a:solidFill>
              </a:rPr>
              <a:t>Objectifs spécifiques</a:t>
            </a:r>
          </a:p>
        </p:txBody>
      </p:sp>
    </p:spTree>
    <p:extLst>
      <p:ext uri="{BB962C8B-B14F-4D97-AF65-F5344CB8AC3E}">
        <p14:creationId xmlns:p14="http://schemas.microsoft.com/office/powerpoint/2010/main" val="275520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E8FB8-0961-5D20-E110-D3D40915A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977A7D0-DCC3-FCF1-5686-7648BE7F7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0774298-E150-20A8-01F8-A1D76693579A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E6E4BAC-843D-5955-4E2D-B9BA73821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174086"/>
              </p:ext>
            </p:extLst>
          </p:nvPr>
        </p:nvGraphicFramePr>
        <p:xfrm>
          <a:off x="2627586" y="584775"/>
          <a:ext cx="9448800" cy="558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2">
            <a:extLst>
              <a:ext uri="{FF2B5EF4-FFF2-40B4-BE49-F238E27FC236}">
                <a16:creationId xmlns:a16="http://schemas.microsoft.com/office/drawing/2014/main" id="{FF8593DE-E361-768B-4708-F50DB46C6B4E}"/>
              </a:ext>
            </a:extLst>
          </p:cNvPr>
          <p:cNvSpPr/>
          <p:nvPr/>
        </p:nvSpPr>
        <p:spPr>
          <a:xfrm>
            <a:off x="115614" y="1937361"/>
            <a:ext cx="3058510" cy="29832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noProof="0" dirty="0">
                <a:solidFill>
                  <a:srgbClr val="C00000"/>
                </a:solidFill>
              </a:rPr>
              <a:t>Principaux Engagements </a:t>
            </a:r>
            <a:r>
              <a:rPr lang="fr-FR" sz="2800" b="1" noProof="0" dirty="0" err="1">
                <a:solidFill>
                  <a:srgbClr val="C00000"/>
                </a:solidFill>
              </a:rPr>
              <a:t>PTFs</a:t>
            </a:r>
            <a:endParaRPr lang="fr-FR" sz="2800" b="1" noProof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9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589F1-0AE7-5C02-B8D1-7122CE405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0C7DF9D-4DC9-551E-E234-E553E52CA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97EBC41-541B-6330-D325-D5BDBDAFA68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5D20302-1902-B5B0-5D1B-308800A0E8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767990"/>
              </p:ext>
            </p:extLst>
          </p:nvPr>
        </p:nvGraphicFramePr>
        <p:xfrm>
          <a:off x="2627586" y="584775"/>
          <a:ext cx="9448800" cy="558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2">
            <a:extLst>
              <a:ext uri="{FF2B5EF4-FFF2-40B4-BE49-F238E27FC236}">
                <a16:creationId xmlns:a16="http://schemas.microsoft.com/office/drawing/2014/main" id="{2FF60758-FC2C-3170-B487-C2BB9C434E33}"/>
              </a:ext>
            </a:extLst>
          </p:cNvPr>
          <p:cNvSpPr/>
          <p:nvPr/>
        </p:nvSpPr>
        <p:spPr>
          <a:xfrm>
            <a:off x="115614" y="1937361"/>
            <a:ext cx="3058510" cy="29832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noProof="0" dirty="0">
                <a:solidFill>
                  <a:srgbClr val="C00000"/>
                </a:solidFill>
              </a:rPr>
              <a:t>Principaux Engagements Gvt</a:t>
            </a:r>
          </a:p>
        </p:txBody>
      </p:sp>
    </p:spTree>
    <p:extLst>
      <p:ext uri="{BB962C8B-B14F-4D97-AF65-F5344CB8AC3E}">
        <p14:creationId xmlns:p14="http://schemas.microsoft.com/office/powerpoint/2010/main" val="427830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E27FA-6C18-5601-D44C-826A5AD89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3FF4CED-9C56-5550-D6C2-17281096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1924"/>
            <a:ext cx="12192000" cy="9160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AB31061-3200-7D7B-27B5-63B0E6BA107A}"/>
              </a:ext>
            </a:extLst>
          </p:cNvPr>
          <p:cNvSpPr txBox="1"/>
          <p:nvPr/>
        </p:nvSpPr>
        <p:spPr>
          <a:xfrm>
            <a:off x="0" y="0"/>
            <a:ext cx="12192000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D192012-15F3-E446-388F-B24CDA2EC8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60615"/>
              </p:ext>
            </p:extLst>
          </p:nvPr>
        </p:nvGraphicFramePr>
        <p:xfrm>
          <a:off x="2175642" y="300203"/>
          <a:ext cx="10016358" cy="558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2">
            <a:extLst>
              <a:ext uri="{FF2B5EF4-FFF2-40B4-BE49-F238E27FC236}">
                <a16:creationId xmlns:a16="http://schemas.microsoft.com/office/drawing/2014/main" id="{1BBC2F1B-AFD1-4A79-B760-3FEFF1F29A65}"/>
              </a:ext>
            </a:extLst>
          </p:cNvPr>
          <p:cNvSpPr/>
          <p:nvPr/>
        </p:nvSpPr>
        <p:spPr>
          <a:xfrm>
            <a:off x="0" y="1602434"/>
            <a:ext cx="2821858" cy="29832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noProof="0" dirty="0" err="1">
                <a:solidFill>
                  <a:srgbClr val="C00000"/>
                </a:solidFill>
              </a:rPr>
              <a:t>Coordin-ation</a:t>
            </a:r>
            <a:r>
              <a:rPr lang="fr-FR" sz="2800" b="1" noProof="0" dirty="0">
                <a:solidFill>
                  <a:srgbClr val="C00000"/>
                </a:solidFill>
              </a:rPr>
              <a:t> &amp; Pilotage</a:t>
            </a:r>
          </a:p>
        </p:txBody>
      </p:sp>
    </p:spTree>
    <p:extLst>
      <p:ext uri="{BB962C8B-B14F-4D97-AF65-F5344CB8AC3E}">
        <p14:creationId xmlns:p14="http://schemas.microsoft.com/office/powerpoint/2010/main" val="325113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ED163-4C5A-7E58-69C7-2E3F52422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138182-BF5C-30F1-B384-12FFF966D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A7B3B95-BF8B-9779-438E-A73EDA214A43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F793D27-4F42-9B6E-918E-55614CD552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433235"/>
              </p:ext>
            </p:extLst>
          </p:nvPr>
        </p:nvGraphicFramePr>
        <p:xfrm>
          <a:off x="2627586" y="584775"/>
          <a:ext cx="9448800" cy="558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2">
            <a:extLst>
              <a:ext uri="{FF2B5EF4-FFF2-40B4-BE49-F238E27FC236}">
                <a16:creationId xmlns:a16="http://schemas.microsoft.com/office/drawing/2014/main" id="{548F16D5-A47A-D709-8282-CAF49A268329}"/>
              </a:ext>
            </a:extLst>
          </p:cNvPr>
          <p:cNvSpPr/>
          <p:nvPr/>
        </p:nvSpPr>
        <p:spPr>
          <a:xfrm>
            <a:off x="52551" y="1937362"/>
            <a:ext cx="3058510" cy="29832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noProof="0" dirty="0">
                <a:solidFill>
                  <a:srgbClr val="C00000"/>
                </a:solidFill>
              </a:rPr>
              <a:t>Suivi &amp; </a:t>
            </a:r>
            <a:r>
              <a:rPr lang="fr-FR" sz="2800" b="1" dirty="0">
                <a:solidFill>
                  <a:srgbClr val="C00000"/>
                </a:solidFill>
              </a:rPr>
              <a:t>E</a:t>
            </a:r>
            <a:r>
              <a:rPr lang="fr-FR" sz="2800" b="1" noProof="0" dirty="0">
                <a:solidFill>
                  <a:srgbClr val="C00000"/>
                </a:solidFill>
              </a:rPr>
              <a:t>valuation     -          Réunions</a:t>
            </a:r>
          </a:p>
        </p:txBody>
      </p:sp>
    </p:spTree>
    <p:extLst>
      <p:ext uri="{BB962C8B-B14F-4D97-AF65-F5344CB8AC3E}">
        <p14:creationId xmlns:p14="http://schemas.microsoft.com/office/powerpoint/2010/main" val="187908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4391EF8-EDBA-3D05-F69E-9CB2C0C5D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7324"/>
            <a:ext cx="12192000" cy="9406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97B9E0C-79B1-11B2-D6FC-96DEEA1ACEFB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CF8D2CC-87FA-1E67-E1E9-FF85C1335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461562"/>
              </p:ext>
            </p:extLst>
          </p:nvPr>
        </p:nvGraphicFramePr>
        <p:xfrm>
          <a:off x="2209143" y="454845"/>
          <a:ext cx="9873503" cy="565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2">
            <a:extLst>
              <a:ext uri="{FF2B5EF4-FFF2-40B4-BE49-F238E27FC236}">
                <a16:creationId xmlns:a16="http://schemas.microsoft.com/office/drawing/2014/main" id="{DAD43B55-A907-0D10-31A2-F3D566723071}"/>
              </a:ext>
            </a:extLst>
          </p:cNvPr>
          <p:cNvSpPr/>
          <p:nvPr/>
        </p:nvSpPr>
        <p:spPr>
          <a:xfrm>
            <a:off x="109354" y="1792393"/>
            <a:ext cx="2833543" cy="29832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noProof="0" dirty="0">
                <a:solidFill>
                  <a:srgbClr val="C00000"/>
                </a:solidFill>
              </a:rPr>
              <a:t>Suivi &amp; </a:t>
            </a:r>
            <a:r>
              <a:rPr lang="fr-FR" sz="3000" b="1" dirty="0">
                <a:solidFill>
                  <a:srgbClr val="C00000"/>
                </a:solidFill>
              </a:rPr>
              <a:t>E</a:t>
            </a:r>
            <a:r>
              <a:rPr lang="fr-FR" sz="3000" b="1" noProof="0" dirty="0">
                <a:solidFill>
                  <a:srgbClr val="C00000"/>
                </a:solidFill>
              </a:rPr>
              <a:t>valuation - Documents</a:t>
            </a:r>
            <a:endParaRPr lang="fr-FR" sz="3000" b="1" noProof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265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358</TotalTime>
  <Words>835</Words>
  <Application>Microsoft Office PowerPoint</Application>
  <PresentationFormat>Grand écran</PresentationFormat>
  <Paragraphs>58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(Corps)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Mohamed El-Béchir Meoms</dc:creator>
  <cp:lastModifiedBy>Mohamed El-Béchir Meoms</cp:lastModifiedBy>
  <cp:revision>13</cp:revision>
  <dcterms:created xsi:type="dcterms:W3CDTF">2025-01-29T09:54:06Z</dcterms:created>
  <dcterms:modified xsi:type="dcterms:W3CDTF">2025-02-28T14:56:50Z</dcterms:modified>
</cp:coreProperties>
</file>